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7772400" cx="10058400"/>
  <p:notesSz cx="6858000" cy="9144000"/>
  <p:embeddedFontLst>
    <p:embeddedFont>
      <p:font typeface="Rubik Medium"/>
      <p:regular r:id="rId14"/>
      <p:bold r:id="rId15"/>
      <p:italic r:id="rId16"/>
      <p:boldItalic r:id="rId17"/>
    </p:embeddedFont>
    <p:embeddedFont>
      <p:font typeface="Ubuntu"/>
      <p:regular r:id="rId18"/>
      <p:bold r:id="rId19"/>
      <p:italic r:id="rId20"/>
      <p:boldItalic r:id="rId21"/>
    </p:embeddedFont>
    <p:embeddedFont>
      <p:font typeface="Ubuntu Medium"/>
      <p:regular r:id="rId22"/>
      <p:bold r:id="rId23"/>
      <p:italic r:id="rId24"/>
      <p:boldItalic r:id="rId25"/>
    </p:embeddedFont>
    <p:embeddedFont>
      <p:font typeface="Lato"/>
      <p:regular r:id="rId26"/>
      <p:bold r:id="rId27"/>
      <p:italic r:id="rId28"/>
      <p:boldItalic r:id="rId29"/>
    </p:embeddedFont>
    <p:embeddedFont>
      <p:font typeface="Rubik"/>
      <p:regular r:id="rId30"/>
      <p:bold r:id="rId31"/>
      <p:italic r:id="rId32"/>
      <p:boldItalic r:id="rId33"/>
    </p:embeddedFont>
    <p:embeddedFont>
      <p:font typeface="Rubik SemiBold"/>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Ubuntu-italic.fntdata"/><Relationship Id="rId22" Type="http://schemas.openxmlformats.org/officeDocument/2006/relationships/font" Target="fonts/UbuntuMedium-regular.fntdata"/><Relationship Id="rId21" Type="http://schemas.openxmlformats.org/officeDocument/2006/relationships/font" Target="fonts/Ubuntu-boldItalic.fntdata"/><Relationship Id="rId24" Type="http://schemas.openxmlformats.org/officeDocument/2006/relationships/font" Target="fonts/UbuntuMedium-italic.fntdata"/><Relationship Id="rId23" Type="http://schemas.openxmlformats.org/officeDocument/2006/relationships/font" Target="fonts/Ubuntu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regular.fntdata"/><Relationship Id="rId25" Type="http://schemas.openxmlformats.org/officeDocument/2006/relationships/font" Target="fonts/UbuntuMedium-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ubik-bold.fntdata"/><Relationship Id="rId30" Type="http://schemas.openxmlformats.org/officeDocument/2006/relationships/font" Target="fonts/Rubik-regular.fntdata"/><Relationship Id="rId11" Type="http://schemas.openxmlformats.org/officeDocument/2006/relationships/slide" Target="slides/slide6.xml"/><Relationship Id="rId33" Type="http://schemas.openxmlformats.org/officeDocument/2006/relationships/font" Target="fonts/Rubik-boldItalic.fntdata"/><Relationship Id="rId10" Type="http://schemas.openxmlformats.org/officeDocument/2006/relationships/slide" Target="slides/slide5.xml"/><Relationship Id="rId32" Type="http://schemas.openxmlformats.org/officeDocument/2006/relationships/font" Target="fonts/Rubik-italic.fntdata"/><Relationship Id="rId13" Type="http://schemas.openxmlformats.org/officeDocument/2006/relationships/slide" Target="slides/slide8.xml"/><Relationship Id="rId35" Type="http://schemas.openxmlformats.org/officeDocument/2006/relationships/font" Target="fonts/RubikSemiBold-bold.fntdata"/><Relationship Id="rId12" Type="http://schemas.openxmlformats.org/officeDocument/2006/relationships/slide" Target="slides/slide7.xml"/><Relationship Id="rId34" Type="http://schemas.openxmlformats.org/officeDocument/2006/relationships/font" Target="fonts/RubikSemiBold-regular.fntdata"/><Relationship Id="rId15" Type="http://schemas.openxmlformats.org/officeDocument/2006/relationships/font" Target="fonts/RubikMedium-bold.fntdata"/><Relationship Id="rId37" Type="http://schemas.openxmlformats.org/officeDocument/2006/relationships/font" Target="fonts/RubikSemiBold-boldItalic.fntdata"/><Relationship Id="rId14" Type="http://schemas.openxmlformats.org/officeDocument/2006/relationships/font" Target="fonts/RubikMedium-regular.fntdata"/><Relationship Id="rId36" Type="http://schemas.openxmlformats.org/officeDocument/2006/relationships/font" Target="fonts/RubikSemiBold-italic.fntdata"/><Relationship Id="rId17" Type="http://schemas.openxmlformats.org/officeDocument/2006/relationships/font" Target="fonts/RubikMedium-boldItalic.fntdata"/><Relationship Id="rId16" Type="http://schemas.openxmlformats.org/officeDocument/2006/relationships/font" Target="fonts/RubikMedium-italic.fntdata"/><Relationship Id="rId19" Type="http://schemas.openxmlformats.org/officeDocument/2006/relationships/font" Target="fonts/Ubuntu-bold.fntdata"/><Relationship Id="rId18" Type="http://schemas.openxmlformats.org/officeDocument/2006/relationships/font" Target="fonts/Ubuntu-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8c8a5340e0_1_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c8a5340e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8c8a5340e0_1_15: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8c8a5340e0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8c8a5340e0_1_21: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c8a5340e0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8c8a5340e0_1_8: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c8a5340e0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a4437b3cd5_0_9: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a4437b3cd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8c8a5340e0_1_33: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c8a5340e0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9d2d983f75_0_197: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9d2d983f75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b83c42b729_0_41:notes"/>
          <p:cNvSpPr/>
          <p:nvPr>
            <p:ph idx="2" type="sldImg"/>
          </p:nvPr>
        </p:nvSpPr>
        <p:spPr>
          <a:xfrm>
            <a:off x="1210584" y="685800"/>
            <a:ext cx="4437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b83c42b729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upport.google.com/docs/answer/97447"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5.gif"/></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type="title">
  <p:cSld name="TITLE">
    <p:spTree>
      <p:nvGrpSpPr>
        <p:cNvPr id="12" name="Shape 12"/>
        <p:cNvGrpSpPr/>
        <p:nvPr/>
      </p:nvGrpSpPr>
      <p:grpSpPr>
        <a:xfrm>
          <a:off x="0" y="0"/>
          <a:ext cx="0" cy="0"/>
          <a:chOff x="0" y="0"/>
          <a:chExt cx="0" cy="0"/>
        </a:xfrm>
      </p:grpSpPr>
      <p:sp>
        <p:nvSpPr>
          <p:cNvPr id="13" name="Google Shape;13;p2"/>
          <p:cNvSpPr txBox="1"/>
          <p:nvPr/>
        </p:nvSpPr>
        <p:spPr>
          <a:xfrm>
            <a:off x="228600" y="1032075"/>
            <a:ext cx="9509700" cy="65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rgbClr val="EA2128"/>
                </a:solidFill>
                <a:latin typeface="Rubik SemiBold"/>
                <a:ea typeface="Rubik SemiBold"/>
                <a:cs typeface="Rubik SemiBold"/>
                <a:sym typeface="Rubik SemiBold"/>
              </a:rPr>
              <a:t>Teachers, read this first!</a:t>
            </a:r>
            <a:endParaRPr sz="3200">
              <a:solidFill>
                <a:srgbClr val="EA2128"/>
              </a:solidFill>
              <a:latin typeface="Rubik SemiBold"/>
              <a:ea typeface="Rubik SemiBold"/>
              <a:cs typeface="Rubik SemiBold"/>
              <a:sym typeface="Rubik SemiBold"/>
            </a:endParaRPr>
          </a:p>
          <a:p>
            <a:pPr indent="0" lvl="0" marL="0" rtl="0" algn="l">
              <a:spcBef>
                <a:spcPts val="0"/>
              </a:spcBef>
              <a:spcAft>
                <a:spcPts val="0"/>
              </a:spcAft>
              <a:buNone/>
            </a:pPr>
            <a:r>
              <a:t/>
            </a:r>
            <a:endParaRPr sz="1600">
              <a:latin typeface="Rubik"/>
              <a:ea typeface="Rubik"/>
              <a:cs typeface="Rubik"/>
              <a:sym typeface="Rubik"/>
            </a:endParaRPr>
          </a:p>
          <a:p>
            <a:pPr indent="0" lvl="0" marL="0" rtl="0" algn="l">
              <a:lnSpc>
                <a:spcPct val="100000"/>
              </a:lnSpc>
              <a:spcBef>
                <a:spcPts val="0"/>
              </a:spcBef>
              <a:spcAft>
                <a:spcPts val="0"/>
              </a:spcAft>
              <a:buNone/>
            </a:pPr>
            <a:r>
              <a:rPr lang="en" sz="1600">
                <a:solidFill>
                  <a:srgbClr val="000000"/>
                </a:solidFill>
                <a:latin typeface="Rubik"/>
                <a:ea typeface="Rubik"/>
                <a:cs typeface="Rubik"/>
                <a:sym typeface="Rubik"/>
              </a:rPr>
              <a:t>This is your copy of a </a:t>
            </a:r>
            <a:r>
              <a:rPr i="1" lang="en" sz="1600">
                <a:latin typeface="Rubik"/>
                <a:ea typeface="Rubik"/>
                <a:cs typeface="Rubik"/>
                <a:sym typeface="Rubik"/>
              </a:rPr>
              <a:t>Scholastic MATH</a:t>
            </a:r>
            <a:r>
              <a:rPr lang="en" sz="1600">
                <a:solidFill>
                  <a:srgbClr val="000000"/>
                </a:solidFill>
                <a:latin typeface="Rubik"/>
                <a:ea typeface="Rubik"/>
                <a:cs typeface="Rubik"/>
                <a:sym typeface="Rubik"/>
              </a:rPr>
              <a:t> Google Slides activity. Except for student response boxes, all items on these slides are locked in place. You can use these slides as-is, or customize them to fit your needs. To edit any objects that are locked down, click </a:t>
            </a:r>
            <a:r>
              <a:rPr b="1" lang="en" sz="1600">
                <a:solidFill>
                  <a:srgbClr val="000000"/>
                </a:solidFill>
                <a:latin typeface="Rubik"/>
                <a:ea typeface="Rubik"/>
                <a:cs typeface="Rubik"/>
                <a:sym typeface="Rubik"/>
              </a:rPr>
              <a:t>Slide → Edit </a:t>
            </a:r>
            <a:r>
              <a:rPr b="1" lang="en" sz="1600">
                <a:latin typeface="Rubik"/>
                <a:ea typeface="Rubik"/>
                <a:cs typeface="Rubik"/>
                <a:sym typeface="Rubik"/>
              </a:rPr>
              <a:t>theme</a:t>
            </a:r>
            <a:r>
              <a:rPr b="1" lang="en" sz="1600">
                <a:solidFill>
                  <a:srgbClr val="000000"/>
                </a:solidFill>
                <a:latin typeface="Rubik"/>
                <a:ea typeface="Rubik"/>
                <a:cs typeface="Rubik"/>
                <a:sym typeface="Rubik"/>
              </a:rPr>
              <a:t>.</a:t>
            </a:r>
            <a:endParaRPr b="1"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rPr b="1" lang="en" sz="1600">
                <a:solidFill>
                  <a:srgbClr val="000000"/>
                </a:solidFill>
                <a:latin typeface="Rubik"/>
                <a:ea typeface="Rubik"/>
                <a:cs typeface="Rubik"/>
                <a:sym typeface="Rubik"/>
              </a:rPr>
              <a:t>How to Assign This Activity:</a:t>
            </a:r>
            <a:endParaRPr sz="1600">
              <a:solidFill>
                <a:srgbClr val="000000"/>
              </a:solidFill>
              <a:latin typeface="Rubik"/>
              <a:ea typeface="Rubik"/>
              <a:cs typeface="Rubik"/>
              <a:sym typeface="Rubik"/>
            </a:endParaRPr>
          </a:p>
          <a:p>
            <a:pPr indent="-330200" lvl="0" marL="4572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If you’re assigning this activity through Google Classroom, make sure to </a:t>
            </a:r>
            <a:endParaRPr sz="1600">
              <a:solidFill>
                <a:srgbClr val="000000"/>
              </a:solidFill>
              <a:latin typeface="Rubik"/>
              <a:ea typeface="Rubik"/>
              <a:cs typeface="Rubik"/>
              <a:sym typeface="Rubik"/>
            </a:endParaRPr>
          </a:p>
          <a:p>
            <a:pPr indent="0" lvl="0" marL="457200" rtl="0" algn="l">
              <a:lnSpc>
                <a:spcPct val="100000"/>
              </a:lnSpc>
              <a:spcBef>
                <a:spcPts val="0"/>
              </a:spcBef>
              <a:spcAft>
                <a:spcPts val="0"/>
              </a:spcAft>
              <a:buNone/>
            </a:pPr>
            <a:r>
              <a:rPr lang="en" sz="1600">
                <a:solidFill>
                  <a:srgbClr val="000000"/>
                </a:solidFill>
                <a:latin typeface="Rubik"/>
                <a:ea typeface="Rubik"/>
                <a:cs typeface="Rubik"/>
                <a:sym typeface="Rubik"/>
              </a:rPr>
              <a:t>select </a:t>
            </a:r>
            <a:r>
              <a:rPr b="1" lang="en" sz="1600">
                <a:solidFill>
                  <a:srgbClr val="000000"/>
                </a:solidFill>
                <a:latin typeface="Rubik"/>
                <a:ea typeface="Rubik"/>
                <a:cs typeface="Rubik"/>
                <a:sym typeface="Rubik"/>
              </a:rPr>
              <a:t>“Make a copy for each student”</a:t>
            </a:r>
            <a:r>
              <a:rPr lang="en" sz="1600">
                <a:solidFill>
                  <a:srgbClr val="000000"/>
                </a:solidFill>
                <a:latin typeface="Rubik"/>
                <a:ea typeface="Rubik"/>
                <a:cs typeface="Rubik"/>
                <a:sym typeface="Rubik"/>
              </a:rPr>
              <a:t> from the dropdown menu. </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330200" lvl="0" marL="4572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If you’re using Microsoft Teams, you can also click </a:t>
            </a:r>
            <a:r>
              <a:rPr b="1" lang="en" sz="1600">
                <a:solidFill>
                  <a:srgbClr val="000000"/>
                </a:solidFill>
                <a:latin typeface="Rubik"/>
                <a:ea typeface="Rubik"/>
                <a:cs typeface="Rubik"/>
                <a:sym typeface="Rubik"/>
              </a:rPr>
              <a:t>File → Download →</a:t>
            </a:r>
            <a:br>
              <a:rPr b="1" lang="en" sz="1600">
                <a:solidFill>
                  <a:srgbClr val="000000"/>
                </a:solidFill>
                <a:latin typeface="Rubik"/>
                <a:ea typeface="Rubik"/>
                <a:cs typeface="Rubik"/>
                <a:sym typeface="Rubik"/>
              </a:rPr>
            </a:br>
            <a:r>
              <a:rPr b="1" lang="en" sz="1600">
                <a:solidFill>
                  <a:srgbClr val="000000"/>
                </a:solidFill>
                <a:latin typeface="Rubik"/>
                <a:ea typeface="Rubik"/>
                <a:cs typeface="Rubik"/>
                <a:sym typeface="Rubik"/>
              </a:rPr>
              <a:t> Microsoft Powerpoint</a:t>
            </a:r>
            <a:r>
              <a:rPr lang="en" sz="1600">
                <a:solidFill>
                  <a:srgbClr val="000000"/>
                </a:solidFill>
                <a:latin typeface="Rubik"/>
                <a:ea typeface="Rubik"/>
                <a:cs typeface="Rubik"/>
                <a:sym typeface="Rubik"/>
              </a:rPr>
              <a:t> for a version of this activity that you can upload to Teams.</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330200" lvl="0" marL="457200" rtl="0" algn="l">
              <a:lnSpc>
                <a:spcPct val="100000"/>
              </a:lnSpc>
              <a:spcBef>
                <a:spcPts val="0"/>
              </a:spcBef>
              <a:spcAft>
                <a:spcPts val="0"/>
              </a:spcAft>
              <a:buClr>
                <a:srgbClr val="000000"/>
              </a:buClr>
              <a:buSzPts val="1600"/>
              <a:buFont typeface="Rubik"/>
              <a:buChar char="●"/>
            </a:pPr>
            <a:r>
              <a:rPr lang="en" sz="1600">
                <a:solidFill>
                  <a:srgbClr val="000000"/>
                </a:solidFill>
                <a:latin typeface="Rubik"/>
                <a:ea typeface="Rubik"/>
                <a:cs typeface="Rubik"/>
                <a:sym typeface="Rubik"/>
              </a:rPr>
              <a:t>You can also have your students make their own copies of this activity:</a:t>
            </a:r>
            <a:endParaRPr sz="1600">
              <a:solidFill>
                <a:srgbClr val="000000"/>
              </a:solidFill>
              <a:latin typeface="Rubik"/>
              <a:ea typeface="Rubik"/>
              <a:cs typeface="Rubik"/>
              <a:sym typeface="Rubik"/>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Click the </a:t>
            </a:r>
            <a:r>
              <a:rPr b="1" lang="en" sz="1600">
                <a:solidFill>
                  <a:srgbClr val="000000"/>
                </a:solidFill>
                <a:latin typeface="Rubik"/>
                <a:ea typeface="Rubik"/>
                <a:cs typeface="Rubik"/>
                <a:sym typeface="Rubik"/>
              </a:rPr>
              <a:t>Share</a:t>
            </a:r>
            <a:r>
              <a:rPr lang="en" sz="1600">
                <a:solidFill>
                  <a:srgbClr val="000000"/>
                </a:solidFill>
                <a:latin typeface="Rubik"/>
                <a:ea typeface="Rubik"/>
                <a:cs typeface="Rubik"/>
                <a:sym typeface="Rubik"/>
              </a:rPr>
              <a:t> button at the top-right</a:t>
            </a:r>
            <a:endParaRPr sz="1600">
              <a:solidFill>
                <a:srgbClr val="000000"/>
              </a:solidFill>
              <a:latin typeface="Rubik"/>
              <a:ea typeface="Rubik"/>
              <a:cs typeface="Rubik"/>
              <a:sym typeface="Rubik"/>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Click </a:t>
            </a:r>
            <a:r>
              <a:rPr b="1" lang="en" sz="1600">
                <a:solidFill>
                  <a:srgbClr val="000000"/>
                </a:solidFill>
                <a:latin typeface="Rubik"/>
                <a:ea typeface="Rubik"/>
                <a:cs typeface="Rubik"/>
                <a:sym typeface="Rubik"/>
              </a:rPr>
              <a:t>“Copy Link”</a:t>
            </a:r>
            <a:r>
              <a:rPr lang="en" sz="1600">
                <a:solidFill>
                  <a:srgbClr val="000000"/>
                </a:solidFill>
                <a:latin typeface="Rubik"/>
                <a:ea typeface="Rubik"/>
                <a:cs typeface="Rubik"/>
                <a:sym typeface="Rubik"/>
              </a:rPr>
              <a:t>, then paste the URL into an email or assignment (don’t share it yet!)</a:t>
            </a:r>
            <a:endParaRPr sz="1600">
              <a:solidFill>
                <a:srgbClr val="000000"/>
              </a:solidFill>
              <a:latin typeface="Rubik"/>
              <a:ea typeface="Rubik"/>
              <a:cs typeface="Rubik"/>
              <a:sym typeface="Rubik"/>
            </a:endParaRPr>
          </a:p>
          <a:p>
            <a:pPr indent="-330200" lvl="1" marL="914400" rtl="0" algn="l">
              <a:lnSpc>
                <a:spcPct val="100000"/>
              </a:lnSpc>
              <a:spcBef>
                <a:spcPts val="0"/>
              </a:spcBef>
              <a:spcAft>
                <a:spcPts val="0"/>
              </a:spcAft>
              <a:buClr>
                <a:srgbClr val="000000"/>
              </a:buClr>
              <a:buSzPts val="1600"/>
              <a:buChar char="○"/>
            </a:pPr>
            <a:r>
              <a:rPr lang="en" sz="1600">
                <a:solidFill>
                  <a:srgbClr val="000000"/>
                </a:solidFill>
                <a:latin typeface="Rubik"/>
                <a:ea typeface="Rubik"/>
                <a:cs typeface="Rubik"/>
                <a:sym typeface="Rubik"/>
              </a:rPr>
              <a:t>At the end of the URL, change the word </a:t>
            </a:r>
            <a:r>
              <a:rPr b="1" lang="en" sz="1600">
                <a:solidFill>
                  <a:srgbClr val="000000"/>
                </a:solidFill>
                <a:latin typeface="Rubik"/>
                <a:ea typeface="Rubik"/>
                <a:cs typeface="Rubik"/>
                <a:sym typeface="Rubik"/>
              </a:rPr>
              <a:t>edit</a:t>
            </a:r>
            <a:r>
              <a:rPr lang="en" sz="1600">
                <a:solidFill>
                  <a:srgbClr val="000000"/>
                </a:solidFill>
                <a:latin typeface="Rubik"/>
                <a:ea typeface="Rubik"/>
                <a:cs typeface="Rubik"/>
                <a:sym typeface="Rubik"/>
              </a:rPr>
              <a:t> to </a:t>
            </a:r>
            <a:r>
              <a:rPr b="1" lang="en" sz="1600">
                <a:solidFill>
                  <a:srgbClr val="000000"/>
                </a:solidFill>
                <a:latin typeface="Rubik"/>
                <a:ea typeface="Rubik"/>
                <a:cs typeface="Rubik"/>
                <a:sym typeface="Rubik"/>
              </a:rPr>
              <a:t>copy</a:t>
            </a:r>
            <a:r>
              <a:rPr lang="en" sz="1600">
                <a:solidFill>
                  <a:srgbClr val="000000"/>
                </a:solidFill>
                <a:latin typeface="Rubik"/>
                <a:ea typeface="Rubik"/>
                <a:cs typeface="Rubik"/>
                <a:sym typeface="Rubik"/>
              </a:rPr>
              <a:t>, like so:</a:t>
            </a:r>
            <a:endParaRPr sz="1600">
              <a:solidFill>
                <a:srgbClr val="000000"/>
              </a:solidFill>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000000"/>
              </a:solidFill>
              <a:latin typeface="Rubik"/>
              <a:ea typeface="Rubik"/>
              <a:cs typeface="Rubik"/>
              <a:sym typeface="Rubik"/>
            </a:endParaRPr>
          </a:p>
          <a:p>
            <a:pPr indent="457200" lvl="0" marL="457200" rtl="0" algn="l">
              <a:lnSpc>
                <a:spcPct val="100000"/>
              </a:lnSpc>
              <a:spcBef>
                <a:spcPts val="0"/>
              </a:spcBef>
              <a:spcAft>
                <a:spcPts val="0"/>
              </a:spcAft>
              <a:buNone/>
            </a:pPr>
            <a:r>
              <a:rPr lang="en" sz="1600" u="sng">
                <a:solidFill>
                  <a:srgbClr val="000000"/>
                </a:solidFill>
                <a:latin typeface="Rubik"/>
                <a:ea typeface="Rubik"/>
                <a:cs typeface="Rubik"/>
                <a:sym typeface="Rubik"/>
              </a:rPr>
              <a:t>https://docs.google.com/presentation/d/[. . . ]/</a:t>
            </a:r>
            <a:r>
              <a:rPr b="1" lang="en" sz="1600" u="sng">
                <a:solidFill>
                  <a:srgbClr val="000000"/>
                </a:solidFill>
                <a:highlight>
                  <a:srgbClr val="CCEF05"/>
                </a:highlight>
                <a:latin typeface="Rubik"/>
                <a:ea typeface="Rubik"/>
                <a:cs typeface="Rubik"/>
                <a:sym typeface="Rubik"/>
              </a:rPr>
              <a:t>edit</a:t>
            </a:r>
            <a:r>
              <a:rPr lang="en" sz="1600" u="sng">
                <a:solidFill>
                  <a:srgbClr val="000000"/>
                </a:solidFill>
                <a:latin typeface="Rubik"/>
                <a:ea typeface="Rubik"/>
                <a:cs typeface="Rubik"/>
                <a:sym typeface="Rubik"/>
              </a:rPr>
              <a:t>?usp=sharing</a:t>
            </a:r>
            <a:endParaRPr sz="1600" u="sng">
              <a:solidFill>
                <a:srgbClr val="000000"/>
              </a:solidFill>
              <a:latin typeface="Rubik"/>
              <a:ea typeface="Rubik"/>
              <a:cs typeface="Rubik"/>
              <a:sym typeface="Rubik"/>
            </a:endParaRPr>
          </a:p>
          <a:p>
            <a:pPr indent="0" lvl="0" marL="0" rtl="0" algn="l">
              <a:lnSpc>
                <a:spcPct val="100000"/>
              </a:lnSpc>
              <a:spcBef>
                <a:spcPts val="0"/>
              </a:spcBef>
              <a:spcAft>
                <a:spcPts val="0"/>
              </a:spcAft>
              <a:buNone/>
            </a:pPr>
            <a:r>
              <a:rPr lang="en" sz="1600">
                <a:solidFill>
                  <a:srgbClr val="000000"/>
                </a:solidFill>
                <a:latin typeface="Rubik"/>
                <a:ea typeface="Rubik"/>
                <a:cs typeface="Rubik"/>
                <a:sym typeface="Rubik"/>
              </a:rPr>
              <a:t>											        </a:t>
            </a:r>
            <a:r>
              <a:rPr lang="en" sz="1600">
                <a:solidFill>
                  <a:srgbClr val="222222"/>
                </a:solidFill>
                <a:highlight>
                  <a:srgbClr val="FFFFFF"/>
                </a:highlight>
                <a:latin typeface="Rubik"/>
                <a:ea typeface="Rubik"/>
                <a:cs typeface="Rubik"/>
                <a:sym typeface="Rubik"/>
              </a:rPr>
              <a:t>↓</a:t>
            </a:r>
            <a:endParaRPr sz="1600">
              <a:solidFill>
                <a:srgbClr val="000000"/>
              </a:solidFill>
              <a:latin typeface="Rubik"/>
              <a:ea typeface="Rubik"/>
              <a:cs typeface="Rubik"/>
              <a:sym typeface="Rubik"/>
            </a:endParaRPr>
          </a:p>
          <a:p>
            <a:pPr indent="457200" lvl="0" marL="457200" rtl="0" algn="l">
              <a:lnSpc>
                <a:spcPct val="100000"/>
              </a:lnSpc>
              <a:spcBef>
                <a:spcPts val="0"/>
              </a:spcBef>
              <a:spcAft>
                <a:spcPts val="0"/>
              </a:spcAft>
              <a:buNone/>
            </a:pPr>
            <a:r>
              <a:rPr lang="en" sz="1600" u="sng">
                <a:solidFill>
                  <a:srgbClr val="000000"/>
                </a:solidFill>
                <a:latin typeface="Rubik"/>
                <a:ea typeface="Rubik"/>
                <a:cs typeface="Rubik"/>
                <a:sym typeface="Rubik"/>
              </a:rPr>
              <a:t>https://docs.google.com/presentation/d/[. . . ]/</a:t>
            </a:r>
            <a:r>
              <a:rPr b="1" lang="en" sz="1600" u="sng">
                <a:solidFill>
                  <a:srgbClr val="000000"/>
                </a:solidFill>
                <a:highlight>
                  <a:srgbClr val="CCEF05"/>
                </a:highlight>
                <a:latin typeface="Rubik"/>
                <a:ea typeface="Rubik"/>
                <a:cs typeface="Rubik"/>
                <a:sym typeface="Rubik"/>
              </a:rPr>
              <a:t>copy</a:t>
            </a:r>
            <a:r>
              <a:rPr lang="en" sz="1600" u="sng">
                <a:solidFill>
                  <a:srgbClr val="000000"/>
                </a:solidFill>
                <a:latin typeface="Rubik"/>
                <a:ea typeface="Rubik"/>
                <a:cs typeface="Rubik"/>
                <a:sym typeface="Rubik"/>
              </a:rPr>
              <a:t>?usp=sharing</a:t>
            </a:r>
            <a:endParaRPr sz="1600">
              <a:latin typeface="Rubik"/>
              <a:ea typeface="Rubik"/>
              <a:cs typeface="Rubik"/>
              <a:sym typeface="Rubik"/>
            </a:endParaRPr>
          </a:p>
          <a:p>
            <a:pPr indent="0" lvl="0" marL="0" rtl="0" algn="l">
              <a:lnSpc>
                <a:spcPct val="100000"/>
              </a:lnSpc>
              <a:spcBef>
                <a:spcPts val="0"/>
              </a:spcBef>
              <a:spcAft>
                <a:spcPts val="0"/>
              </a:spcAft>
              <a:buNone/>
            </a:pPr>
            <a:r>
              <a:t/>
            </a:r>
            <a:endParaRPr sz="1600">
              <a:solidFill>
                <a:srgbClr val="FF0000"/>
              </a:solidFill>
              <a:latin typeface="Rubik"/>
              <a:ea typeface="Rubik"/>
              <a:cs typeface="Rubik"/>
              <a:sym typeface="Rubik"/>
            </a:endParaRPr>
          </a:p>
          <a:p>
            <a:pPr indent="0" lvl="0" marL="0" rtl="0" algn="l">
              <a:lnSpc>
                <a:spcPct val="100000"/>
              </a:lnSpc>
              <a:spcBef>
                <a:spcPts val="0"/>
              </a:spcBef>
              <a:spcAft>
                <a:spcPts val="0"/>
              </a:spcAft>
              <a:buNone/>
            </a:pPr>
            <a:r>
              <a:rPr lang="en" sz="2600">
                <a:solidFill>
                  <a:srgbClr val="EA2128"/>
                </a:solidFill>
                <a:latin typeface="Rubik SemiBold"/>
                <a:ea typeface="Rubik SemiBold"/>
                <a:cs typeface="Rubik SemiBold"/>
                <a:sym typeface="Rubik SemiBold"/>
              </a:rPr>
              <a:t>Don’t forget: Delete this slide before sharing the activity with your students!</a:t>
            </a:r>
            <a:endParaRPr sz="2600">
              <a:solidFill>
                <a:srgbClr val="EA2128"/>
              </a:solidFill>
              <a:latin typeface="Rubik SemiBold"/>
              <a:ea typeface="Rubik SemiBold"/>
              <a:cs typeface="Rubik SemiBold"/>
              <a:sym typeface="Rubik SemiBold"/>
            </a:endParaRPr>
          </a:p>
        </p:txBody>
      </p:sp>
      <p:pic>
        <p:nvPicPr>
          <p:cNvPr id="14" name="Google Shape;14;p2"/>
          <p:cNvPicPr preferRelativeResize="0"/>
          <p:nvPr/>
        </p:nvPicPr>
        <p:blipFill>
          <a:blip r:embed="rId2">
            <a:alphaModFix/>
          </a:blip>
          <a:stretch>
            <a:fillRect/>
          </a:stretch>
        </p:blipFill>
        <p:spPr>
          <a:xfrm>
            <a:off x="7768075" y="2922775"/>
            <a:ext cx="1609725" cy="962025"/>
          </a:xfrm>
          <a:prstGeom prst="rect">
            <a:avLst/>
          </a:prstGeom>
          <a:noFill/>
          <a:ln cap="flat" cmpd="sng" w="9525">
            <a:solidFill>
              <a:srgbClr val="000000"/>
            </a:solidFill>
            <a:prstDash val="solid"/>
            <a:miter lim="8000"/>
            <a:headEnd len="sm" w="sm" type="none"/>
            <a:tailEnd len="sm" w="sm" type="none"/>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100" name="Shape 10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1 1">
  <p:cSld name="CUSTOM_2">
    <p:spTree>
      <p:nvGrpSpPr>
        <p:cNvPr id="15" name="Shape 15"/>
        <p:cNvGrpSpPr/>
        <p:nvPr/>
      </p:nvGrpSpPr>
      <p:grpSpPr>
        <a:xfrm>
          <a:off x="0" y="0"/>
          <a:ext cx="0" cy="0"/>
          <a:chOff x="0" y="0"/>
          <a:chExt cx="0" cy="0"/>
        </a:xfrm>
      </p:grpSpPr>
      <p:sp>
        <p:nvSpPr>
          <p:cNvPr id="16" name="Google Shape;16;p3"/>
          <p:cNvSpPr/>
          <p:nvPr/>
        </p:nvSpPr>
        <p:spPr>
          <a:xfrm>
            <a:off x="4225725" y="219456"/>
            <a:ext cx="5856900" cy="548700"/>
          </a:xfrm>
          <a:prstGeom prst="rect">
            <a:avLst/>
          </a:prstGeom>
          <a:solidFill>
            <a:srgbClr val="027D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idx="1" type="body"/>
          </p:nvPr>
        </p:nvSpPr>
        <p:spPr>
          <a:xfrm>
            <a:off x="5234475" y="333906"/>
            <a:ext cx="4692300" cy="319800"/>
          </a:xfrm>
          <a:prstGeom prst="rect">
            <a:avLst/>
          </a:prstGeom>
          <a:solidFill>
            <a:srgbClr val="FFFFFF"/>
          </a:solidFill>
          <a:ln>
            <a:noFill/>
          </a:ln>
        </p:spPr>
        <p:txBody>
          <a:bodyPr anchorCtr="0" anchor="t" bIns="91425" lIns="91425" spcFirstLastPara="1" rIns="91425" wrap="square" tIns="27425">
            <a:noAutofit/>
          </a:bodyPr>
          <a:lstStyle>
            <a:lvl1pPr indent="-342900" lvl="0" marL="457200" rtl="0">
              <a:spcBef>
                <a:spcPts val="0"/>
              </a:spcBef>
              <a:spcAft>
                <a:spcPts val="0"/>
              </a:spcAft>
              <a:buClr>
                <a:srgbClr val="000000"/>
              </a:buClr>
              <a:buSzPts val="1800"/>
              <a:buChar char="●"/>
              <a:defRPr sz="1800">
                <a:solidFill>
                  <a:srgbClr val="000000"/>
                </a:solidFill>
              </a:defRPr>
            </a:lvl1pPr>
            <a:lvl2pPr indent="-317500" lvl="1" marL="914400" rtl="0">
              <a:spcBef>
                <a:spcPts val="1600"/>
              </a:spcBef>
              <a:spcAft>
                <a:spcPts val="0"/>
              </a:spcAft>
              <a:buClr>
                <a:srgbClr val="000000"/>
              </a:buClr>
              <a:buSzPts val="1400"/>
              <a:buChar char="○"/>
              <a:defRPr>
                <a:solidFill>
                  <a:srgbClr val="000000"/>
                </a:solidFill>
              </a:defRPr>
            </a:lvl2pPr>
            <a:lvl3pPr indent="-317500" lvl="2" marL="1371600" rtl="0">
              <a:spcBef>
                <a:spcPts val="1600"/>
              </a:spcBef>
              <a:spcAft>
                <a:spcPts val="0"/>
              </a:spcAft>
              <a:buClr>
                <a:srgbClr val="000000"/>
              </a:buClr>
              <a:buSzPts val="1400"/>
              <a:buChar char="■"/>
              <a:defRPr>
                <a:solidFill>
                  <a:srgbClr val="000000"/>
                </a:solidFill>
              </a:defRPr>
            </a:lvl3pPr>
            <a:lvl4pPr indent="-317500" lvl="3" marL="1828800" rtl="0">
              <a:spcBef>
                <a:spcPts val="1600"/>
              </a:spcBef>
              <a:spcAft>
                <a:spcPts val="0"/>
              </a:spcAft>
              <a:buClr>
                <a:srgbClr val="000000"/>
              </a:buClr>
              <a:buSzPts val="1400"/>
              <a:buChar char="●"/>
              <a:defRPr>
                <a:solidFill>
                  <a:srgbClr val="000000"/>
                </a:solidFill>
              </a:defRPr>
            </a:lvl4pPr>
            <a:lvl5pPr indent="-317500" lvl="4" marL="2286000" rtl="0">
              <a:spcBef>
                <a:spcPts val="1600"/>
              </a:spcBef>
              <a:spcAft>
                <a:spcPts val="0"/>
              </a:spcAft>
              <a:buClr>
                <a:srgbClr val="000000"/>
              </a:buClr>
              <a:buSzPts val="1400"/>
              <a:buChar char="○"/>
              <a:defRPr>
                <a:solidFill>
                  <a:srgbClr val="000000"/>
                </a:solidFill>
              </a:defRPr>
            </a:lvl5pPr>
            <a:lvl6pPr indent="-317500" lvl="5" marL="2743200" rtl="0">
              <a:spcBef>
                <a:spcPts val="1600"/>
              </a:spcBef>
              <a:spcAft>
                <a:spcPts val="0"/>
              </a:spcAft>
              <a:buClr>
                <a:srgbClr val="000000"/>
              </a:buClr>
              <a:buSzPts val="1400"/>
              <a:buChar char="■"/>
              <a:defRPr>
                <a:solidFill>
                  <a:srgbClr val="000000"/>
                </a:solidFill>
              </a:defRPr>
            </a:lvl6pPr>
            <a:lvl7pPr indent="-317500" lvl="6" marL="3200400" rtl="0">
              <a:spcBef>
                <a:spcPts val="1600"/>
              </a:spcBef>
              <a:spcAft>
                <a:spcPts val="0"/>
              </a:spcAft>
              <a:buClr>
                <a:srgbClr val="000000"/>
              </a:buClr>
              <a:buSzPts val="1400"/>
              <a:buChar char="●"/>
              <a:defRPr>
                <a:solidFill>
                  <a:srgbClr val="000000"/>
                </a:solidFill>
              </a:defRPr>
            </a:lvl7pPr>
            <a:lvl8pPr indent="-317500" lvl="7" marL="3657600" rtl="0">
              <a:spcBef>
                <a:spcPts val="1600"/>
              </a:spcBef>
              <a:spcAft>
                <a:spcPts val="0"/>
              </a:spcAft>
              <a:buClr>
                <a:srgbClr val="000000"/>
              </a:buClr>
              <a:buSzPts val="1400"/>
              <a:buChar char="○"/>
              <a:defRPr>
                <a:solidFill>
                  <a:srgbClr val="000000"/>
                </a:solidFill>
              </a:defRPr>
            </a:lvl8pPr>
            <a:lvl9pPr indent="-317500" lvl="8" marL="4114800" rtl="0">
              <a:spcBef>
                <a:spcPts val="1600"/>
              </a:spcBef>
              <a:spcAft>
                <a:spcPts val="1600"/>
              </a:spcAft>
              <a:buClr>
                <a:srgbClr val="000000"/>
              </a:buClr>
              <a:buSzPts val="1400"/>
              <a:buChar char="■"/>
              <a:defRPr>
                <a:solidFill>
                  <a:srgbClr val="000000"/>
                </a:solidFill>
              </a:defRPr>
            </a:lvl9pPr>
          </a:lstStyle>
          <a:p/>
        </p:txBody>
      </p:sp>
      <p:sp>
        <p:nvSpPr>
          <p:cNvPr id="18" name="Google Shape;18;p3"/>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19" name="Google Shape;19;p3"/>
          <p:cNvSpPr/>
          <p:nvPr/>
        </p:nvSpPr>
        <p:spPr>
          <a:xfrm>
            <a:off x="319800" y="2834649"/>
            <a:ext cx="2843700" cy="4254900"/>
          </a:xfrm>
          <a:prstGeom prst="rect">
            <a:avLst/>
          </a:prstGeom>
          <a:solidFill>
            <a:srgbClr val="FFFFFF"/>
          </a:solidFill>
          <a:ln cap="flat" cmpd="sng" w="19050">
            <a:solidFill>
              <a:srgbClr val="F2664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ubik Medium"/>
                <a:ea typeface="Rubik Medium"/>
                <a:cs typeface="Rubik Medium"/>
                <a:sym typeface="Rubik Medium"/>
              </a:rPr>
              <a:t>Follow each step to complete this lesson.</a:t>
            </a:r>
            <a:endParaRPr sz="1800">
              <a:solidFill>
                <a:schemeClr val="dk1"/>
              </a:solidFill>
              <a:latin typeface="Rubik Medium"/>
              <a:ea typeface="Rubik Medium"/>
              <a:cs typeface="Rubik Medium"/>
              <a:sym typeface="Rubik Medium"/>
            </a:endParaRPr>
          </a:p>
          <a:p>
            <a:pPr indent="0" lvl="0" marL="0" rtl="0" algn="l">
              <a:spcBef>
                <a:spcPts val="1200"/>
              </a:spcBef>
              <a:spcAft>
                <a:spcPts val="0"/>
              </a:spcAft>
              <a:buClr>
                <a:schemeClr val="dk1"/>
              </a:buClr>
              <a:buSzPts val="1100"/>
              <a:buFont typeface="Arial"/>
              <a:buNone/>
            </a:pPr>
            <a:r>
              <a:rPr b="1" lang="en" sz="1700">
                <a:solidFill>
                  <a:srgbClr val="F26649"/>
                </a:solidFill>
                <a:latin typeface="Rubik"/>
                <a:ea typeface="Rubik"/>
                <a:cs typeface="Rubik"/>
                <a:sym typeface="Rubik"/>
              </a:rPr>
              <a:t>1. </a:t>
            </a:r>
            <a:r>
              <a:rPr lang="en" sz="1700">
                <a:solidFill>
                  <a:schemeClr val="dk1"/>
                </a:solidFill>
                <a:latin typeface="Rubik"/>
                <a:ea typeface="Rubik"/>
                <a:cs typeface="Rubik"/>
                <a:sym typeface="Rubik"/>
              </a:rPr>
              <a:t>Think and Connect</a:t>
            </a:r>
            <a:endParaRPr sz="1700">
              <a:solidFill>
                <a:schemeClr val="dk1"/>
              </a:solidFill>
              <a:latin typeface="Rubik"/>
              <a:ea typeface="Rubik"/>
              <a:cs typeface="Rubik"/>
              <a:sym typeface="Rubik"/>
            </a:endParaRPr>
          </a:p>
          <a:p>
            <a:pPr indent="0" lvl="0" marL="0" rtl="0" algn="l">
              <a:spcBef>
                <a:spcPts val="1200"/>
              </a:spcBef>
              <a:spcAft>
                <a:spcPts val="0"/>
              </a:spcAft>
              <a:buClr>
                <a:schemeClr val="dk1"/>
              </a:buClr>
              <a:buSzPts val="1100"/>
              <a:buFont typeface="Arial"/>
              <a:buNone/>
            </a:pPr>
            <a:r>
              <a:rPr b="1" lang="en" sz="1700">
                <a:solidFill>
                  <a:srgbClr val="F26649"/>
                </a:solidFill>
                <a:latin typeface="Rubik"/>
                <a:ea typeface="Rubik"/>
                <a:cs typeface="Rubik"/>
                <a:sym typeface="Rubik"/>
              </a:rPr>
              <a:t>2. </a:t>
            </a:r>
            <a:r>
              <a:rPr lang="en" sz="1700">
                <a:solidFill>
                  <a:schemeClr val="dk1"/>
                </a:solidFill>
                <a:latin typeface="Rubik"/>
                <a:ea typeface="Rubik"/>
                <a:cs typeface="Rubik"/>
                <a:sym typeface="Rubik"/>
              </a:rPr>
              <a:t>Read and Reflect</a:t>
            </a:r>
            <a:endParaRPr sz="1700">
              <a:solidFill>
                <a:schemeClr val="dk1"/>
              </a:solidFill>
              <a:latin typeface="Rubik"/>
              <a:ea typeface="Rubik"/>
              <a:cs typeface="Rubik"/>
              <a:sym typeface="Rubik"/>
            </a:endParaRPr>
          </a:p>
          <a:p>
            <a:pPr indent="0" lvl="0" marL="0" rtl="0" algn="l">
              <a:spcBef>
                <a:spcPts val="1200"/>
              </a:spcBef>
              <a:spcAft>
                <a:spcPts val="0"/>
              </a:spcAft>
              <a:buClr>
                <a:schemeClr val="dk1"/>
              </a:buClr>
              <a:buSzPts val="1100"/>
              <a:buFont typeface="Arial"/>
              <a:buNone/>
            </a:pPr>
            <a:r>
              <a:rPr b="1" lang="en" sz="1700">
                <a:solidFill>
                  <a:srgbClr val="F26649"/>
                </a:solidFill>
                <a:latin typeface="Rubik"/>
                <a:ea typeface="Rubik"/>
                <a:cs typeface="Rubik"/>
                <a:sym typeface="Rubik"/>
              </a:rPr>
              <a:t>3. </a:t>
            </a:r>
            <a:r>
              <a:rPr lang="en" sz="1700">
                <a:solidFill>
                  <a:schemeClr val="dk1"/>
                </a:solidFill>
                <a:latin typeface="Rubik"/>
                <a:ea typeface="Rubik"/>
                <a:cs typeface="Rubik"/>
                <a:sym typeface="Rubik"/>
              </a:rPr>
              <a:t>Play and Respond</a:t>
            </a:r>
            <a:endParaRPr sz="1700">
              <a:solidFill>
                <a:schemeClr val="dk1"/>
              </a:solidFill>
              <a:latin typeface="Rubik"/>
              <a:ea typeface="Rubik"/>
              <a:cs typeface="Rubik"/>
              <a:sym typeface="Rubik"/>
            </a:endParaRPr>
          </a:p>
          <a:p>
            <a:pPr indent="0" lvl="0" marL="0" rtl="0" algn="l">
              <a:spcBef>
                <a:spcPts val="1200"/>
              </a:spcBef>
              <a:spcAft>
                <a:spcPts val="0"/>
              </a:spcAft>
              <a:buClr>
                <a:schemeClr val="dk1"/>
              </a:buClr>
              <a:buSzPts val="1100"/>
              <a:buFont typeface="Arial"/>
              <a:buNone/>
            </a:pPr>
            <a:r>
              <a:rPr b="1" lang="en" sz="1700">
                <a:solidFill>
                  <a:srgbClr val="F26649"/>
                </a:solidFill>
                <a:latin typeface="Rubik"/>
                <a:ea typeface="Rubik"/>
                <a:cs typeface="Rubik"/>
                <a:sym typeface="Rubik"/>
              </a:rPr>
              <a:t>4. </a:t>
            </a:r>
            <a:r>
              <a:rPr lang="en" sz="1700">
                <a:solidFill>
                  <a:schemeClr val="dk1"/>
                </a:solidFill>
                <a:latin typeface="Rubik"/>
                <a:ea typeface="Rubik"/>
                <a:cs typeface="Rubik"/>
                <a:sym typeface="Rubik"/>
              </a:rPr>
              <a:t>Your Turn</a:t>
            </a:r>
            <a:r>
              <a:rPr b="1" lang="en" sz="1700">
                <a:solidFill>
                  <a:schemeClr val="dk1"/>
                </a:solidFill>
                <a:latin typeface="Lato"/>
                <a:ea typeface="Lato"/>
                <a:cs typeface="Lato"/>
                <a:sym typeface="Lato"/>
              </a:rPr>
              <a:t> </a:t>
            </a:r>
            <a:endParaRPr b="1" sz="1700">
              <a:solidFill>
                <a:schemeClr val="dk1"/>
              </a:solidFill>
              <a:latin typeface="Lato"/>
              <a:ea typeface="Lato"/>
              <a:cs typeface="Lato"/>
              <a:sym typeface="Lato"/>
            </a:endParaRPr>
          </a:p>
          <a:p>
            <a:pPr indent="0" lvl="0" marL="0" rtl="0" algn="l">
              <a:spcBef>
                <a:spcPts val="1200"/>
              </a:spcBef>
              <a:spcAft>
                <a:spcPts val="0"/>
              </a:spcAft>
              <a:buNone/>
            </a:pPr>
            <a:r>
              <a:rPr b="1" lang="en" sz="1700">
                <a:solidFill>
                  <a:srgbClr val="F26649"/>
                </a:solidFill>
                <a:latin typeface="Rubik"/>
                <a:ea typeface="Rubik"/>
                <a:cs typeface="Rubik"/>
                <a:sym typeface="Rubik"/>
              </a:rPr>
              <a:t>5. </a:t>
            </a:r>
            <a:r>
              <a:rPr lang="en" sz="1700">
                <a:solidFill>
                  <a:schemeClr val="dk1"/>
                </a:solidFill>
                <a:latin typeface="Rubik"/>
                <a:ea typeface="Rubik"/>
                <a:cs typeface="Rubik"/>
                <a:sym typeface="Rubik"/>
              </a:rPr>
              <a:t>Continue Your Learning</a:t>
            </a:r>
            <a:endParaRPr sz="1700">
              <a:solidFill>
                <a:schemeClr val="dk1"/>
              </a:solidFill>
              <a:latin typeface="Rubik"/>
              <a:ea typeface="Rubik"/>
              <a:cs typeface="Rubik"/>
              <a:sym typeface="Rubik"/>
            </a:endParaRPr>
          </a:p>
          <a:p>
            <a:pPr indent="0" lvl="0" marL="0" rtl="0" algn="l">
              <a:spcBef>
                <a:spcPts val="1200"/>
              </a:spcBef>
              <a:spcAft>
                <a:spcPts val="1200"/>
              </a:spcAft>
              <a:buClr>
                <a:schemeClr val="dk1"/>
              </a:buClr>
              <a:buSzPts val="1100"/>
              <a:buFont typeface="Arial"/>
              <a:buNone/>
            </a:pPr>
            <a:r>
              <a:rPr b="1" lang="en" sz="1700">
                <a:solidFill>
                  <a:srgbClr val="F26649"/>
                </a:solidFill>
                <a:latin typeface="Rubik"/>
                <a:ea typeface="Rubik"/>
                <a:cs typeface="Rubik"/>
                <a:sym typeface="Rubik"/>
              </a:rPr>
              <a:t>6. </a:t>
            </a:r>
            <a:r>
              <a:rPr lang="en" sz="1700">
                <a:solidFill>
                  <a:schemeClr val="dk1"/>
                </a:solidFill>
                <a:latin typeface="Rubik"/>
                <a:ea typeface="Rubik"/>
                <a:cs typeface="Rubik"/>
                <a:sym typeface="Rubik"/>
              </a:rPr>
              <a:t>Share and Show</a:t>
            </a:r>
            <a:endParaRPr sz="1700">
              <a:solidFill>
                <a:schemeClr val="dk1"/>
              </a:solidFill>
              <a:latin typeface="Rubik"/>
              <a:ea typeface="Rubik"/>
              <a:cs typeface="Rubik"/>
              <a:sym typeface="Rubik"/>
            </a:endParaRPr>
          </a:p>
        </p:txBody>
      </p:sp>
      <p:sp>
        <p:nvSpPr>
          <p:cNvPr id="20" name="Google Shape;20;p3"/>
          <p:cNvSpPr txBox="1"/>
          <p:nvPr/>
        </p:nvSpPr>
        <p:spPr>
          <a:xfrm>
            <a:off x="4279645" y="274346"/>
            <a:ext cx="1029600" cy="4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Rubik SemiBold"/>
                <a:ea typeface="Rubik SemiBold"/>
                <a:cs typeface="Rubik SemiBold"/>
                <a:sym typeface="Rubik SemiBold"/>
              </a:rPr>
              <a:t>Name:</a:t>
            </a:r>
            <a:endParaRPr sz="1800">
              <a:solidFill>
                <a:schemeClr val="lt1"/>
              </a:solidFill>
              <a:latin typeface="Rubik SemiBold"/>
              <a:ea typeface="Rubik SemiBold"/>
              <a:cs typeface="Rubik SemiBold"/>
              <a:sym typeface="Rubik SemiBold"/>
            </a:endParaRPr>
          </a:p>
        </p:txBody>
      </p:sp>
      <p:sp>
        <p:nvSpPr>
          <p:cNvPr id="21" name="Google Shape;21;p3"/>
          <p:cNvSpPr/>
          <p:nvPr/>
        </p:nvSpPr>
        <p:spPr>
          <a:xfrm>
            <a:off x="0" y="994975"/>
            <a:ext cx="10058400" cy="815400"/>
          </a:xfrm>
          <a:prstGeom prst="rect">
            <a:avLst/>
          </a:prstGeom>
          <a:solidFill>
            <a:srgbClr val="F266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txBox="1"/>
          <p:nvPr/>
        </p:nvSpPr>
        <p:spPr>
          <a:xfrm>
            <a:off x="0" y="994975"/>
            <a:ext cx="10082700" cy="815400"/>
          </a:xfrm>
          <a:prstGeom prst="rect">
            <a:avLst/>
          </a:prstGeom>
          <a:solidFill>
            <a:srgbClr val="F266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Ubuntu Medium"/>
                <a:ea typeface="Ubuntu Medium"/>
                <a:cs typeface="Ubuntu Medium"/>
                <a:sym typeface="Ubuntu Medium"/>
              </a:rPr>
              <a:t>Learning Journey: </a:t>
            </a:r>
            <a:r>
              <a:rPr lang="en" sz="2800">
                <a:solidFill>
                  <a:srgbClr val="FFFFFF"/>
                </a:solidFill>
                <a:latin typeface="Ubuntu Medium"/>
                <a:ea typeface="Ubuntu Medium"/>
                <a:cs typeface="Ubuntu Medium"/>
                <a:sym typeface="Ubuntu Medium"/>
              </a:rPr>
              <a:t>Meet the Witches</a:t>
            </a:r>
            <a:endParaRPr sz="2800">
              <a:solidFill>
                <a:srgbClr val="FFFFFF"/>
              </a:solidFill>
              <a:latin typeface="Ubuntu Medium"/>
              <a:ea typeface="Ubuntu Medium"/>
              <a:cs typeface="Ubuntu Medium"/>
              <a:sym typeface="Ubuntu Medium"/>
            </a:endParaRPr>
          </a:p>
        </p:txBody>
      </p:sp>
      <p:sp>
        <p:nvSpPr>
          <p:cNvPr id="23" name="Google Shape;23;p3"/>
          <p:cNvSpPr txBox="1"/>
          <p:nvPr/>
        </p:nvSpPr>
        <p:spPr>
          <a:xfrm>
            <a:off x="1537275" y="1871338"/>
            <a:ext cx="8389500" cy="719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115000"/>
              </a:lnSpc>
              <a:spcBef>
                <a:spcPts val="500"/>
              </a:spcBef>
              <a:spcAft>
                <a:spcPts val="0"/>
              </a:spcAft>
              <a:buClr>
                <a:schemeClr val="dk1"/>
              </a:buClr>
              <a:buSzPts val="1100"/>
              <a:buFont typeface="Arial"/>
              <a:buNone/>
            </a:pPr>
            <a:r>
              <a:rPr lang="en" sz="1900">
                <a:solidFill>
                  <a:schemeClr val="dk1"/>
                </a:solidFill>
                <a:latin typeface="Rubik"/>
                <a:ea typeface="Rubik"/>
                <a:cs typeface="Rubik"/>
                <a:sym typeface="Rubik"/>
              </a:rPr>
              <a:t>Students will write and graph inequalities about the movie adaptation of the musical </a:t>
            </a:r>
            <a:r>
              <a:rPr i="1" lang="en" sz="1900">
                <a:solidFill>
                  <a:schemeClr val="dk1"/>
                </a:solidFill>
                <a:latin typeface="Rubik"/>
                <a:ea typeface="Rubik"/>
                <a:cs typeface="Rubik"/>
                <a:sym typeface="Rubik"/>
              </a:rPr>
              <a:t>Wicked</a:t>
            </a:r>
            <a:r>
              <a:rPr lang="en" sz="1900">
                <a:solidFill>
                  <a:schemeClr val="dk1"/>
                </a:solidFill>
                <a:latin typeface="Rubik"/>
                <a:ea typeface="Rubik"/>
                <a:cs typeface="Rubik"/>
                <a:sym typeface="Rubik"/>
              </a:rPr>
              <a:t>.</a:t>
            </a:r>
            <a:endParaRPr sz="1900">
              <a:solidFill>
                <a:schemeClr val="dk1"/>
              </a:solidFill>
              <a:latin typeface="Rubik"/>
              <a:ea typeface="Rubik"/>
              <a:cs typeface="Rubik"/>
              <a:sym typeface="Rubik"/>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500"/>
              </a:spcBef>
              <a:spcAft>
                <a:spcPts val="0"/>
              </a:spcAft>
              <a:buClr>
                <a:schemeClr val="dk1"/>
              </a:buClr>
              <a:buSzPts val="1100"/>
              <a:buFont typeface="Arial"/>
              <a:buNone/>
            </a:pPr>
            <a:r>
              <a:t/>
            </a:r>
            <a:endParaRPr sz="1900">
              <a:solidFill>
                <a:schemeClr val="dk1"/>
              </a:solidFill>
              <a:latin typeface="Rubik"/>
              <a:ea typeface="Rubik"/>
              <a:cs typeface="Rubik"/>
              <a:sym typeface="Rubik"/>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500"/>
              </a:spcBef>
              <a:spcAft>
                <a:spcPts val="0"/>
              </a:spcAft>
              <a:buClr>
                <a:schemeClr val="dk1"/>
              </a:buClr>
              <a:buSzPts val="1100"/>
              <a:buFont typeface="Arial"/>
              <a:buNone/>
            </a:pPr>
            <a:r>
              <a:t/>
            </a:r>
            <a:endParaRPr sz="1900">
              <a:solidFill>
                <a:schemeClr val="dk1"/>
              </a:solidFill>
              <a:latin typeface="Rubik"/>
              <a:ea typeface="Rubik"/>
              <a:cs typeface="Rubik"/>
              <a:sym typeface="Rubik"/>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500"/>
              </a:spcBef>
              <a:spcAft>
                <a:spcPts val="0"/>
              </a:spcAft>
              <a:buClr>
                <a:schemeClr val="dk1"/>
              </a:buClr>
              <a:buSzPts val="1100"/>
              <a:buFont typeface="Arial"/>
              <a:buNone/>
            </a:pPr>
            <a:r>
              <a:t/>
            </a:r>
            <a:endParaRPr sz="1900">
              <a:solidFill>
                <a:schemeClr val="dk1"/>
              </a:solidFill>
              <a:latin typeface="Rubik"/>
              <a:ea typeface="Rubik"/>
              <a:cs typeface="Rubik"/>
              <a:sym typeface="Rubik"/>
            </a:endParaRPr>
          </a:p>
          <a:p>
            <a:pPr indent="0" lvl="0" marL="0" rtl="0" algn="l">
              <a:lnSpc>
                <a:spcPct val="115000"/>
              </a:lnSpc>
              <a:spcBef>
                <a:spcPts val="500"/>
              </a:spcBef>
              <a:spcAft>
                <a:spcPts val="0"/>
              </a:spcAft>
              <a:buClr>
                <a:schemeClr val="dk1"/>
              </a:buClr>
              <a:buSzPts val="1100"/>
              <a:buFont typeface="Arial"/>
              <a:buNone/>
            </a:pPr>
            <a:r>
              <a:t/>
            </a:r>
            <a:endParaRPr sz="1900">
              <a:solidFill>
                <a:schemeClr val="dk1"/>
              </a:solidFill>
              <a:latin typeface="Rubik"/>
              <a:ea typeface="Rubik"/>
              <a:cs typeface="Rubik"/>
              <a:sym typeface="Rubik"/>
            </a:endParaRPr>
          </a:p>
          <a:p>
            <a:pPr indent="0" lvl="0" marL="0" rtl="0" algn="l">
              <a:lnSpc>
                <a:spcPct val="115000"/>
              </a:lnSpc>
              <a:spcBef>
                <a:spcPts val="500"/>
              </a:spcBef>
              <a:spcAft>
                <a:spcPts val="0"/>
              </a:spcAft>
              <a:buClr>
                <a:schemeClr val="dk1"/>
              </a:buClr>
              <a:buSzPts val="1100"/>
              <a:buFont typeface="Arial"/>
              <a:buNone/>
            </a:pPr>
            <a:r>
              <a:t/>
            </a:r>
            <a:endParaRPr sz="1900">
              <a:solidFill>
                <a:schemeClr val="dk1"/>
              </a:solidFill>
              <a:latin typeface="Rubik"/>
              <a:ea typeface="Rubik"/>
              <a:cs typeface="Rubik"/>
              <a:sym typeface="Rubik"/>
            </a:endParaRPr>
          </a:p>
          <a:p>
            <a:pPr indent="0" lvl="0" marL="0" rtl="0" algn="l">
              <a:lnSpc>
                <a:spcPct val="115000"/>
              </a:lnSpc>
              <a:spcBef>
                <a:spcPts val="500"/>
              </a:spcBef>
              <a:spcAft>
                <a:spcPts val="0"/>
              </a:spcAft>
              <a:buClr>
                <a:schemeClr val="dk1"/>
              </a:buClr>
              <a:buSzPts val="1100"/>
              <a:buFont typeface="Arial"/>
              <a:buNone/>
            </a:pPr>
            <a:r>
              <a:t/>
            </a:r>
            <a:endParaRPr sz="1900">
              <a:solidFill>
                <a:schemeClr val="dk1"/>
              </a:solidFill>
              <a:latin typeface="Rubik"/>
              <a:ea typeface="Rubik"/>
              <a:cs typeface="Rubik"/>
              <a:sym typeface="Rubik"/>
            </a:endParaRPr>
          </a:p>
          <a:p>
            <a:pPr indent="0" lvl="0" marL="0" rtl="0" algn="l">
              <a:lnSpc>
                <a:spcPct val="115000"/>
              </a:lnSpc>
              <a:spcBef>
                <a:spcPts val="500"/>
              </a:spcBef>
              <a:spcAft>
                <a:spcPts val="0"/>
              </a:spcAft>
              <a:buClr>
                <a:schemeClr val="dk1"/>
              </a:buClr>
              <a:buSzPts val="1100"/>
              <a:buFont typeface="Arial"/>
              <a:buNone/>
            </a:pPr>
            <a:r>
              <a:t/>
            </a:r>
            <a:endParaRPr sz="1900">
              <a:solidFill>
                <a:schemeClr val="dk1"/>
              </a:solidFill>
              <a:latin typeface="Rubik"/>
              <a:ea typeface="Rubik"/>
              <a:cs typeface="Rubik"/>
              <a:sym typeface="Rubik"/>
            </a:endParaRPr>
          </a:p>
          <a:p>
            <a:pPr indent="0" lvl="0" marL="0" rtl="0" algn="l">
              <a:lnSpc>
                <a:spcPct val="115000"/>
              </a:lnSpc>
              <a:spcBef>
                <a:spcPts val="0"/>
              </a:spcBef>
              <a:spcAft>
                <a:spcPts val="0"/>
              </a:spcAft>
              <a:buClr>
                <a:schemeClr val="dk1"/>
              </a:buClr>
              <a:buSzPts val="1100"/>
              <a:buFont typeface="Arial"/>
              <a:buNone/>
            </a:pPr>
            <a:r>
              <a:t/>
            </a:r>
            <a:endParaRPr sz="1900">
              <a:solidFill>
                <a:schemeClr val="dk1"/>
              </a:solidFill>
              <a:latin typeface="Rubik"/>
              <a:ea typeface="Rubik"/>
              <a:cs typeface="Rubik"/>
              <a:sym typeface="Rubik"/>
            </a:endParaRPr>
          </a:p>
          <a:p>
            <a:pPr indent="0" lvl="0" marL="0" rtl="0" algn="l">
              <a:lnSpc>
                <a:spcPct val="115000"/>
              </a:lnSpc>
              <a:spcBef>
                <a:spcPts val="0"/>
              </a:spcBef>
              <a:spcAft>
                <a:spcPts val="0"/>
              </a:spcAft>
              <a:buClr>
                <a:schemeClr val="dk1"/>
              </a:buClr>
              <a:buSzPts val="1100"/>
              <a:buFont typeface="Arial"/>
              <a:buNone/>
            </a:pPr>
            <a:r>
              <a:t/>
            </a:r>
            <a:endParaRPr sz="1900">
              <a:solidFill>
                <a:schemeClr val="dk1"/>
              </a:solidFill>
              <a:latin typeface="Rubik"/>
              <a:ea typeface="Rubik"/>
              <a:cs typeface="Rubik"/>
              <a:sym typeface="Rubik"/>
            </a:endParaRPr>
          </a:p>
          <a:p>
            <a:pPr indent="0" lvl="0" marL="0" rtl="0" algn="l">
              <a:lnSpc>
                <a:spcPct val="115000"/>
              </a:lnSpc>
              <a:spcBef>
                <a:spcPts val="0"/>
              </a:spcBef>
              <a:spcAft>
                <a:spcPts val="0"/>
              </a:spcAft>
              <a:buClr>
                <a:schemeClr val="dk1"/>
              </a:buClr>
              <a:buSzPts val="1100"/>
              <a:buFont typeface="Arial"/>
              <a:buNone/>
            </a:pPr>
            <a:r>
              <a:t/>
            </a:r>
            <a:endParaRPr sz="1900">
              <a:solidFill>
                <a:schemeClr val="dk1"/>
              </a:solidFill>
              <a:latin typeface="Rubik"/>
              <a:ea typeface="Rubik"/>
              <a:cs typeface="Rubik"/>
              <a:sym typeface="Rubik"/>
            </a:endParaRPr>
          </a:p>
          <a:p>
            <a:pPr indent="0" lvl="0" marL="0" rtl="0" algn="l">
              <a:lnSpc>
                <a:spcPct val="115000"/>
              </a:lnSpc>
              <a:spcBef>
                <a:spcPts val="0"/>
              </a:spcBef>
              <a:spcAft>
                <a:spcPts val="0"/>
              </a:spcAft>
              <a:buClr>
                <a:schemeClr val="dk1"/>
              </a:buClr>
              <a:buSzPts val="1100"/>
              <a:buFont typeface="Arial"/>
              <a:buNone/>
            </a:pPr>
            <a:r>
              <a:t/>
            </a:r>
            <a:endParaRPr sz="1900">
              <a:solidFill>
                <a:schemeClr val="dk1"/>
              </a:solidFill>
              <a:latin typeface="Rubik"/>
              <a:ea typeface="Rubik"/>
              <a:cs typeface="Rubik"/>
              <a:sym typeface="Rubik"/>
            </a:endParaRPr>
          </a:p>
          <a:p>
            <a:pPr indent="0" lvl="0" marL="0" rtl="0" algn="l">
              <a:lnSpc>
                <a:spcPct val="115000"/>
              </a:lnSpc>
              <a:spcBef>
                <a:spcPts val="0"/>
              </a:spcBef>
              <a:spcAft>
                <a:spcPts val="0"/>
              </a:spcAft>
              <a:buClr>
                <a:schemeClr val="dk1"/>
              </a:buClr>
              <a:buSzPts val="1100"/>
              <a:buFont typeface="Arial"/>
              <a:buNone/>
            </a:pPr>
            <a:r>
              <a:t/>
            </a:r>
            <a:endParaRPr sz="1900">
              <a:solidFill>
                <a:schemeClr val="dk1"/>
              </a:solidFill>
              <a:latin typeface="Rubik"/>
              <a:ea typeface="Rubik"/>
              <a:cs typeface="Rubik"/>
              <a:sym typeface="Rubik"/>
            </a:endParaRPr>
          </a:p>
          <a:p>
            <a:pPr indent="0" lvl="0" marL="0" rtl="0" algn="l">
              <a:lnSpc>
                <a:spcPct val="115000"/>
              </a:lnSpc>
              <a:spcBef>
                <a:spcPts val="0"/>
              </a:spcBef>
              <a:spcAft>
                <a:spcPts val="0"/>
              </a:spcAft>
              <a:buClr>
                <a:schemeClr val="dk1"/>
              </a:buClr>
              <a:buSzPts val="1100"/>
              <a:buFont typeface="Arial"/>
              <a:buNone/>
            </a:pPr>
            <a:r>
              <a:t/>
            </a:r>
            <a:endParaRPr sz="1900">
              <a:solidFill>
                <a:schemeClr val="dk1"/>
              </a:solidFill>
              <a:latin typeface="Rubik"/>
              <a:ea typeface="Rubik"/>
              <a:cs typeface="Rubik"/>
              <a:sym typeface="Rubik"/>
            </a:endParaRPr>
          </a:p>
          <a:p>
            <a:pPr indent="0" lvl="0" marL="0" rtl="0" algn="l">
              <a:spcBef>
                <a:spcPts val="0"/>
              </a:spcBef>
              <a:spcAft>
                <a:spcPts val="0"/>
              </a:spcAft>
              <a:buClr>
                <a:schemeClr val="dk1"/>
              </a:buClr>
              <a:buSzPts val="1100"/>
              <a:buFont typeface="Arial"/>
              <a:buNone/>
            </a:pPr>
            <a:r>
              <a:t/>
            </a:r>
            <a:endParaRPr sz="1900">
              <a:solidFill>
                <a:schemeClr val="dk1"/>
              </a:solidFill>
              <a:latin typeface="Rubik"/>
              <a:ea typeface="Rubik"/>
              <a:cs typeface="Rubik"/>
              <a:sym typeface="Rubik"/>
            </a:endParaRPr>
          </a:p>
          <a:p>
            <a:pPr indent="0" lvl="0" marL="0" rtl="0" algn="l">
              <a:spcBef>
                <a:spcPts val="0"/>
              </a:spcBef>
              <a:spcAft>
                <a:spcPts val="0"/>
              </a:spcAft>
              <a:buNone/>
            </a:pPr>
            <a:r>
              <a:t/>
            </a:r>
            <a:endParaRPr sz="1900">
              <a:solidFill>
                <a:schemeClr val="dk1"/>
              </a:solidFill>
              <a:latin typeface="Rubik"/>
              <a:ea typeface="Rubik"/>
              <a:cs typeface="Rubik"/>
              <a:sym typeface="Rubik"/>
            </a:endParaRPr>
          </a:p>
        </p:txBody>
      </p:sp>
      <p:sp>
        <p:nvSpPr>
          <p:cNvPr id="24" name="Google Shape;24;p3"/>
          <p:cNvSpPr txBox="1"/>
          <p:nvPr/>
        </p:nvSpPr>
        <p:spPr>
          <a:xfrm>
            <a:off x="234150" y="1916000"/>
            <a:ext cx="1362600" cy="548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F26649"/>
                </a:solidFill>
                <a:latin typeface="Ubuntu Medium"/>
                <a:ea typeface="Ubuntu Medium"/>
                <a:cs typeface="Ubuntu Medium"/>
                <a:sym typeface="Ubuntu Medium"/>
              </a:rPr>
              <a:t>Objective:</a:t>
            </a:r>
            <a:endParaRPr b="1" sz="1900" u="sng">
              <a:solidFill>
                <a:srgbClr val="0054A6"/>
              </a:solidFill>
              <a:latin typeface="Rubik"/>
              <a:ea typeface="Rubik"/>
              <a:cs typeface="Rubik"/>
              <a:sym typeface="Rubik"/>
            </a:endParaRPr>
          </a:p>
        </p:txBody>
      </p:sp>
      <p:pic>
        <p:nvPicPr>
          <p:cNvPr id="25" name="Google Shape;25;p3"/>
          <p:cNvPicPr preferRelativeResize="0"/>
          <p:nvPr/>
        </p:nvPicPr>
        <p:blipFill rotWithShape="1">
          <a:blip r:embed="rId2">
            <a:alphaModFix/>
          </a:blip>
          <a:srcRect b="0" l="0" r="0" t="0"/>
          <a:stretch/>
        </p:blipFill>
        <p:spPr>
          <a:xfrm>
            <a:off x="3315900" y="2819338"/>
            <a:ext cx="6381750" cy="4276725"/>
          </a:xfrm>
          <a:prstGeom prst="rect">
            <a:avLst/>
          </a:prstGeom>
          <a:noFill/>
          <a:ln>
            <a:noFill/>
          </a:ln>
        </p:spPr>
      </p:pic>
      <p:pic>
        <p:nvPicPr>
          <p:cNvPr id="26" name="Google Shape;26;p3"/>
          <p:cNvPicPr preferRelativeResize="0"/>
          <p:nvPr/>
        </p:nvPicPr>
        <p:blipFill>
          <a:blip r:embed="rId3">
            <a:alphaModFix/>
          </a:blip>
          <a:stretch>
            <a:fillRect/>
          </a:stretch>
        </p:blipFill>
        <p:spPr>
          <a:xfrm>
            <a:off x="3315900" y="2812813"/>
            <a:ext cx="6381750" cy="42767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2 1">
  <p:cSld name="CUSTOM_1_1_2_1_1_1">
    <p:spTree>
      <p:nvGrpSpPr>
        <p:cNvPr id="27" name="Shape 27"/>
        <p:cNvGrpSpPr/>
        <p:nvPr/>
      </p:nvGrpSpPr>
      <p:grpSpPr>
        <a:xfrm>
          <a:off x="0" y="0"/>
          <a:ext cx="0" cy="0"/>
          <a:chOff x="0" y="0"/>
          <a:chExt cx="0" cy="0"/>
        </a:xfrm>
      </p:grpSpPr>
      <p:sp>
        <p:nvSpPr>
          <p:cNvPr id="28" name="Google Shape;28;p4"/>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1.</a:t>
            </a:r>
            <a:r>
              <a:rPr lang="en" sz="3400">
                <a:solidFill>
                  <a:srgbClr val="FFFFFF"/>
                </a:solidFill>
                <a:latin typeface="Ubuntu Medium"/>
                <a:ea typeface="Ubuntu Medium"/>
                <a:cs typeface="Ubuntu Medium"/>
                <a:sym typeface="Ubuntu Medium"/>
              </a:rPr>
              <a:t> </a:t>
            </a:r>
            <a:r>
              <a:rPr lang="en" sz="4400">
                <a:solidFill>
                  <a:srgbClr val="FFFFFF"/>
                </a:solidFill>
                <a:latin typeface="Ubuntu Medium"/>
                <a:ea typeface="Ubuntu Medium"/>
                <a:cs typeface="Ubuntu Medium"/>
                <a:sym typeface="Ubuntu Medium"/>
              </a:rPr>
              <a:t>Think and Connect</a:t>
            </a:r>
            <a:endParaRPr sz="5400">
              <a:solidFill>
                <a:srgbClr val="FFFFFF"/>
              </a:solidFill>
              <a:latin typeface="Ubuntu Medium"/>
              <a:ea typeface="Ubuntu Medium"/>
              <a:cs typeface="Ubuntu Medium"/>
              <a:sym typeface="Ubuntu Medium"/>
            </a:endParaRPr>
          </a:p>
        </p:txBody>
      </p:sp>
      <p:sp>
        <p:nvSpPr>
          <p:cNvPr id="29" name="Google Shape;29;p4"/>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30" name="Google Shape;30;p4"/>
          <p:cNvSpPr txBox="1"/>
          <p:nvPr/>
        </p:nvSpPr>
        <p:spPr>
          <a:xfrm>
            <a:off x="456300" y="1830650"/>
            <a:ext cx="9420300" cy="11652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1"/>
                </a:solidFill>
                <a:latin typeface="Rubik"/>
                <a:ea typeface="Rubik"/>
                <a:cs typeface="Rubik"/>
                <a:sym typeface="Rubik"/>
              </a:rPr>
              <a:t>1. </a:t>
            </a:r>
            <a:r>
              <a:rPr lang="en" sz="2100">
                <a:latin typeface="Rubik"/>
                <a:ea typeface="Rubik"/>
                <a:cs typeface="Rubik"/>
                <a:sym typeface="Rubik"/>
              </a:rPr>
              <a:t>Have you ever seen a musical before, either in person or as a movie? Share how many you have seen compared to the number 5.</a:t>
            </a:r>
            <a:endParaRPr sz="2100">
              <a:solidFill>
                <a:schemeClr val="dk1"/>
              </a:solidFill>
              <a:latin typeface="Rubik"/>
              <a:ea typeface="Rubik"/>
              <a:cs typeface="Rubik"/>
              <a:sym typeface="Rubik"/>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sz="2100">
              <a:latin typeface="Rubik"/>
              <a:ea typeface="Rubik"/>
              <a:cs typeface="Rubik"/>
              <a:sym typeface="Rubik"/>
            </a:endParaRPr>
          </a:p>
        </p:txBody>
      </p:sp>
      <p:sp>
        <p:nvSpPr>
          <p:cNvPr id="31" name="Google Shape;31;p4"/>
          <p:cNvSpPr txBox="1"/>
          <p:nvPr/>
        </p:nvSpPr>
        <p:spPr>
          <a:xfrm>
            <a:off x="456300" y="4612825"/>
            <a:ext cx="9216300" cy="8592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latin typeface="Rubik"/>
                <a:ea typeface="Rubik"/>
                <a:cs typeface="Rubik"/>
                <a:sym typeface="Rubik"/>
              </a:rPr>
              <a:t>2</a:t>
            </a:r>
            <a:r>
              <a:rPr b="1" lang="en" sz="2100">
                <a:solidFill>
                  <a:srgbClr val="000000"/>
                </a:solidFill>
                <a:latin typeface="Rubik"/>
                <a:ea typeface="Rubik"/>
                <a:cs typeface="Rubik"/>
                <a:sym typeface="Rubik"/>
              </a:rPr>
              <a:t>. </a:t>
            </a:r>
            <a:r>
              <a:rPr lang="en" sz="2100">
                <a:latin typeface="Rubik"/>
                <a:ea typeface="Rubik"/>
                <a:cs typeface="Rubik"/>
                <a:sym typeface="Rubik"/>
              </a:rPr>
              <a:t>Write your answer as an inequality using one of the following symbols: &lt;, ≤. &gt;, ≥.</a:t>
            </a:r>
            <a:endParaRPr sz="2100">
              <a:solidFill>
                <a:srgbClr val="000000"/>
              </a:solidFill>
              <a:latin typeface="Rubik"/>
              <a:ea typeface="Rubik"/>
              <a:cs typeface="Rubik"/>
              <a:sym typeface="Rubik"/>
            </a:endParaRPr>
          </a:p>
        </p:txBody>
      </p:sp>
      <p:sp>
        <p:nvSpPr>
          <p:cNvPr id="32" name="Google Shape;32;p4"/>
          <p:cNvSpPr txBox="1"/>
          <p:nvPr>
            <p:ph idx="1" type="body"/>
          </p:nvPr>
        </p:nvSpPr>
        <p:spPr>
          <a:xfrm>
            <a:off x="456300" y="5472025"/>
            <a:ext cx="9123900" cy="18120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33" name="Google Shape;33;p4"/>
          <p:cNvSpPr txBox="1"/>
          <p:nvPr>
            <p:ph idx="2" type="body"/>
          </p:nvPr>
        </p:nvSpPr>
        <p:spPr>
          <a:xfrm>
            <a:off x="400500" y="2688026"/>
            <a:ext cx="9123900" cy="19248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a:spcBef>
                <a:spcPts val="0"/>
              </a:spcBef>
              <a:spcAft>
                <a:spcPts val="0"/>
              </a:spcAft>
              <a:buClr>
                <a:srgbClr val="000000"/>
              </a:buClr>
              <a:buSzPts val="2200"/>
              <a:buChar char="●"/>
              <a:defRPr sz="2200">
                <a:solidFill>
                  <a:srgbClr val="000000"/>
                </a:solidFill>
              </a:defRPr>
            </a:lvl1pPr>
            <a:lvl2pPr indent="-368300" lvl="1" marL="914400">
              <a:spcBef>
                <a:spcPts val="1600"/>
              </a:spcBef>
              <a:spcAft>
                <a:spcPts val="0"/>
              </a:spcAft>
              <a:buClr>
                <a:srgbClr val="000000"/>
              </a:buClr>
              <a:buSzPts val="2200"/>
              <a:buChar char="○"/>
              <a:defRPr sz="2200">
                <a:solidFill>
                  <a:srgbClr val="000000"/>
                </a:solidFill>
              </a:defRPr>
            </a:lvl2pPr>
            <a:lvl3pPr indent="-368300" lvl="2" marL="1371600">
              <a:spcBef>
                <a:spcPts val="1600"/>
              </a:spcBef>
              <a:spcAft>
                <a:spcPts val="0"/>
              </a:spcAft>
              <a:buClr>
                <a:srgbClr val="000000"/>
              </a:buClr>
              <a:buSzPts val="2200"/>
              <a:buChar char="■"/>
              <a:defRPr sz="2200">
                <a:solidFill>
                  <a:srgbClr val="000000"/>
                </a:solidFill>
              </a:defRPr>
            </a:lvl3pPr>
            <a:lvl4pPr indent="-368300" lvl="3" marL="1828800">
              <a:spcBef>
                <a:spcPts val="1600"/>
              </a:spcBef>
              <a:spcAft>
                <a:spcPts val="0"/>
              </a:spcAft>
              <a:buClr>
                <a:srgbClr val="000000"/>
              </a:buClr>
              <a:buSzPts val="2200"/>
              <a:buChar char="●"/>
              <a:defRPr sz="2200">
                <a:solidFill>
                  <a:srgbClr val="000000"/>
                </a:solidFill>
              </a:defRPr>
            </a:lvl4pPr>
            <a:lvl5pPr indent="-368300" lvl="4" marL="2286000">
              <a:spcBef>
                <a:spcPts val="1600"/>
              </a:spcBef>
              <a:spcAft>
                <a:spcPts val="0"/>
              </a:spcAft>
              <a:buClr>
                <a:srgbClr val="000000"/>
              </a:buClr>
              <a:buSzPts val="2200"/>
              <a:buChar char="○"/>
              <a:defRPr sz="2200">
                <a:solidFill>
                  <a:srgbClr val="000000"/>
                </a:solidFill>
              </a:defRPr>
            </a:lvl5pPr>
            <a:lvl6pPr indent="-368300" lvl="5" marL="2743200">
              <a:spcBef>
                <a:spcPts val="1600"/>
              </a:spcBef>
              <a:spcAft>
                <a:spcPts val="0"/>
              </a:spcAft>
              <a:buClr>
                <a:srgbClr val="000000"/>
              </a:buClr>
              <a:buSzPts val="2200"/>
              <a:buChar char="■"/>
              <a:defRPr sz="2200">
                <a:solidFill>
                  <a:srgbClr val="000000"/>
                </a:solidFill>
              </a:defRPr>
            </a:lvl6pPr>
            <a:lvl7pPr indent="-368300" lvl="6" marL="3200400">
              <a:spcBef>
                <a:spcPts val="1600"/>
              </a:spcBef>
              <a:spcAft>
                <a:spcPts val="0"/>
              </a:spcAft>
              <a:buClr>
                <a:srgbClr val="000000"/>
              </a:buClr>
              <a:buSzPts val="2200"/>
              <a:buChar char="●"/>
              <a:defRPr sz="2200">
                <a:solidFill>
                  <a:srgbClr val="000000"/>
                </a:solidFill>
              </a:defRPr>
            </a:lvl7pPr>
            <a:lvl8pPr indent="-368300" lvl="7" marL="3657600">
              <a:spcBef>
                <a:spcPts val="1600"/>
              </a:spcBef>
              <a:spcAft>
                <a:spcPts val="0"/>
              </a:spcAft>
              <a:buClr>
                <a:srgbClr val="000000"/>
              </a:buClr>
              <a:buSzPts val="2200"/>
              <a:buChar char="○"/>
              <a:defRPr sz="2200">
                <a:solidFill>
                  <a:srgbClr val="000000"/>
                </a:solidFill>
              </a:defRPr>
            </a:lvl8pPr>
            <a:lvl9pPr indent="-368300" lvl="8" marL="4114800">
              <a:spcBef>
                <a:spcPts val="1600"/>
              </a:spcBef>
              <a:spcAft>
                <a:spcPts val="1600"/>
              </a:spcAft>
              <a:buClr>
                <a:srgbClr val="000000"/>
              </a:buClr>
              <a:buSzPts val="2200"/>
              <a:buChar char="■"/>
              <a:defRPr sz="22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2">
  <p:cSld name="CUSTOM_1_1_2_1_1_1_1">
    <p:spTree>
      <p:nvGrpSpPr>
        <p:cNvPr id="34" name="Shape 34"/>
        <p:cNvGrpSpPr/>
        <p:nvPr/>
      </p:nvGrpSpPr>
      <p:grpSpPr>
        <a:xfrm>
          <a:off x="0" y="0"/>
          <a:ext cx="0" cy="0"/>
          <a:chOff x="0" y="0"/>
          <a:chExt cx="0" cy="0"/>
        </a:xfrm>
      </p:grpSpPr>
      <p:sp>
        <p:nvSpPr>
          <p:cNvPr id="35" name="Google Shape;35;p5"/>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3. </a:t>
            </a:r>
            <a:r>
              <a:rPr lang="en" sz="4400">
                <a:solidFill>
                  <a:srgbClr val="FFFFFF"/>
                </a:solidFill>
                <a:latin typeface="Ubuntu Medium"/>
                <a:ea typeface="Ubuntu Medium"/>
                <a:cs typeface="Ubuntu Medium"/>
                <a:sym typeface="Ubuntu Medium"/>
              </a:rPr>
              <a:t>Play and Respond</a:t>
            </a:r>
            <a:endParaRPr sz="5400">
              <a:solidFill>
                <a:srgbClr val="FFFFFF"/>
              </a:solidFill>
              <a:latin typeface="Ubuntu Medium"/>
              <a:ea typeface="Ubuntu Medium"/>
              <a:cs typeface="Ubuntu Medium"/>
              <a:sym typeface="Ubuntu Medium"/>
            </a:endParaRPr>
          </a:p>
        </p:txBody>
      </p:sp>
      <p:sp>
        <p:nvSpPr>
          <p:cNvPr id="36" name="Google Shape;36;p5"/>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37" name="Google Shape;37;p5"/>
          <p:cNvSpPr/>
          <p:nvPr/>
        </p:nvSpPr>
        <p:spPr>
          <a:xfrm>
            <a:off x="2766000" y="1965960"/>
            <a:ext cx="4526400" cy="548700"/>
          </a:xfrm>
          <a:prstGeom prst="flowChartAlternateProcess">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Ubuntu"/>
                <a:ea typeface="Ubuntu"/>
                <a:cs typeface="Ubuntu"/>
                <a:sym typeface="Ubuntu"/>
              </a:rPr>
              <a:t>PLAY A GAME</a:t>
            </a:r>
            <a:endParaRPr b="1" sz="2000">
              <a:latin typeface="Ubuntu"/>
              <a:ea typeface="Ubuntu"/>
              <a:cs typeface="Ubuntu"/>
              <a:sym typeface="Ubuntu"/>
            </a:endParaRPr>
          </a:p>
        </p:txBody>
      </p:sp>
      <p:sp>
        <p:nvSpPr>
          <p:cNvPr id="38" name="Google Shape;38;p5"/>
          <p:cNvSpPr txBox="1"/>
          <p:nvPr/>
        </p:nvSpPr>
        <p:spPr>
          <a:xfrm>
            <a:off x="190150" y="2676950"/>
            <a:ext cx="4596600" cy="725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1"/>
                </a:solidFill>
                <a:latin typeface="Rubik"/>
                <a:ea typeface="Rubik"/>
                <a:cs typeface="Rubik"/>
                <a:sym typeface="Rubik"/>
              </a:rPr>
              <a:t>1.  </a:t>
            </a:r>
            <a:r>
              <a:rPr lang="en" sz="2100">
                <a:solidFill>
                  <a:schemeClr val="dk1"/>
                </a:solidFill>
                <a:latin typeface="Rubik"/>
                <a:ea typeface="Rubik"/>
                <a:cs typeface="Rubik"/>
                <a:sym typeface="Rubik"/>
              </a:rPr>
              <a:t>What was your highest score while playing?</a:t>
            </a:r>
            <a:endParaRPr sz="2100">
              <a:solidFill>
                <a:schemeClr val="dk1"/>
              </a:solidFill>
              <a:latin typeface="Rubik"/>
              <a:ea typeface="Rubik"/>
              <a:cs typeface="Rubik"/>
              <a:sym typeface="Rubik"/>
            </a:endParaRPr>
          </a:p>
        </p:txBody>
      </p:sp>
      <p:cxnSp>
        <p:nvCxnSpPr>
          <p:cNvPr id="39" name="Google Shape;39;p5"/>
          <p:cNvCxnSpPr/>
          <p:nvPr/>
        </p:nvCxnSpPr>
        <p:spPr>
          <a:xfrm>
            <a:off x="5066870" y="2608525"/>
            <a:ext cx="7800" cy="4698600"/>
          </a:xfrm>
          <a:prstGeom prst="straightConnector1">
            <a:avLst/>
          </a:prstGeom>
          <a:noFill/>
          <a:ln cap="flat" cmpd="sng" w="38100">
            <a:solidFill>
              <a:srgbClr val="F26649"/>
            </a:solidFill>
            <a:prstDash val="solid"/>
            <a:round/>
            <a:headEnd len="med" w="med" type="none"/>
            <a:tailEnd len="med" w="med" type="none"/>
          </a:ln>
        </p:spPr>
      </p:cxnSp>
      <p:sp>
        <p:nvSpPr>
          <p:cNvPr id="40" name="Google Shape;40;p5"/>
          <p:cNvSpPr txBox="1"/>
          <p:nvPr/>
        </p:nvSpPr>
        <p:spPr>
          <a:xfrm>
            <a:off x="198000" y="4882450"/>
            <a:ext cx="4596600" cy="1056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1"/>
                </a:solidFill>
                <a:latin typeface="Rubik"/>
                <a:ea typeface="Rubik"/>
                <a:cs typeface="Rubik"/>
                <a:sym typeface="Rubik"/>
              </a:rPr>
              <a:t>2</a:t>
            </a:r>
            <a:r>
              <a:rPr b="1" lang="en" sz="2100">
                <a:solidFill>
                  <a:schemeClr val="dk1"/>
                </a:solidFill>
                <a:latin typeface="Rubik"/>
                <a:ea typeface="Rubik"/>
                <a:cs typeface="Rubik"/>
                <a:sym typeface="Rubik"/>
              </a:rPr>
              <a:t>.  </a:t>
            </a:r>
            <a:r>
              <a:rPr lang="en" sz="2100">
                <a:solidFill>
                  <a:schemeClr val="dk1"/>
                </a:solidFill>
                <a:latin typeface="Rubik"/>
                <a:ea typeface="Rubik"/>
                <a:cs typeface="Rubik"/>
                <a:sym typeface="Rubik"/>
              </a:rPr>
              <a:t>What was your lowest score?</a:t>
            </a:r>
            <a:endParaRPr sz="2100">
              <a:solidFill>
                <a:schemeClr val="dk1"/>
              </a:solidFill>
              <a:latin typeface="Rubik"/>
              <a:ea typeface="Rubik"/>
              <a:cs typeface="Rubik"/>
              <a:sym typeface="Rubik"/>
            </a:endParaRPr>
          </a:p>
        </p:txBody>
      </p:sp>
      <p:sp>
        <p:nvSpPr>
          <p:cNvPr id="41" name="Google Shape;41;p5"/>
          <p:cNvSpPr txBox="1"/>
          <p:nvPr/>
        </p:nvSpPr>
        <p:spPr>
          <a:xfrm>
            <a:off x="5202400" y="2654325"/>
            <a:ext cx="4596600" cy="725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1"/>
                </a:solidFill>
                <a:latin typeface="Rubik"/>
                <a:ea typeface="Rubik"/>
                <a:cs typeface="Rubik"/>
                <a:sym typeface="Rubik"/>
              </a:rPr>
              <a:t>3</a:t>
            </a:r>
            <a:r>
              <a:rPr b="1" lang="en" sz="2100">
                <a:solidFill>
                  <a:schemeClr val="dk1"/>
                </a:solidFill>
                <a:latin typeface="Rubik"/>
                <a:ea typeface="Rubik"/>
                <a:cs typeface="Rubik"/>
                <a:sym typeface="Rubik"/>
              </a:rPr>
              <a:t>.  </a:t>
            </a:r>
            <a:r>
              <a:rPr lang="en" sz="2100">
                <a:solidFill>
                  <a:schemeClr val="dk1"/>
                </a:solidFill>
                <a:latin typeface="Rubik"/>
                <a:ea typeface="Rubik"/>
                <a:cs typeface="Rubik"/>
                <a:sym typeface="Rubik"/>
              </a:rPr>
              <a:t>Write three inequalities based on the scores you got while playing the game.</a:t>
            </a:r>
            <a:endParaRPr sz="2100">
              <a:solidFill>
                <a:schemeClr val="dk1"/>
              </a:solidFill>
              <a:latin typeface="Rubik"/>
              <a:ea typeface="Rubik"/>
              <a:cs typeface="Rubik"/>
              <a:sym typeface="Rubik"/>
            </a:endParaRPr>
          </a:p>
        </p:txBody>
      </p:sp>
      <p:sp>
        <p:nvSpPr>
          <p:cNvPr id="42" name="Google Shape;42;p5"/>
          <p:cNvSpPr txBox="1"/>
          <p:nvPr/>
        </p:nvSpPr>
        <p:spPr>
          <a:xfrm>
            <a:off x="5210250" y="4859825"/>
            <a:ext cx="4596600" cy="8745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dk1"/>
                </a:solidFill>
                <a:latin typeface="Rubik"/>
                <a:ea typeface="Rubik"/>
                <a:cs typeface="Rubik"/>
                <a:sym typeface="Rubik"/>
              </a:rPr>
              <a:t>4</a:t>
            </a:r>
            <a:r>
              <a:rPr b="1" lang="en" sz="2100">
                <a:solidFill>
                  <a:schemeClr val="dk1"/>
                </a:solidFill>
                <a:latin typeface="Rubik"/>
                <a:ea typeface="Rubik"/>
                <a:cs typeface="Rubik"/>
                <a:sym typeface="Rubik"/>
              </a:rPr>
              <a:t>.  </a:t>
            </a:r>
            <a:r>
              <a:rPr lang="en" sz="2100">
                <a:solidFill>
                  <a:schemeClr val="dk1"/>
                </a:solidFill>
                <a:latin typeface="Rubik"/>
                <a:ea typeface="Rubik"/>
                <a:cs typeface="Rubik"/>
                <a:sym typeface="Rubik"/>
              </a:rPr>
              <a:t>Write one inequality comparing both your highest and lowest scores to the variable </a:t>
            </a:r>
            <a:r>
              <a:rPr i="1" lang="en" sz="2100">
                <a:solidFill>
                  <a:schemeClr val="dk1"/>
                </a:solidFill>
                <a:latin typeface="Rubik"/>
                <a:ea typeface="Rubik"/>
                <a:cs typeface="Rubik"/>
                <a:sym typeface="Rubik"/>
              </a:rPr>
              <a:t>s</a:t>
            </a:r>
            <a:r>
              <a:rPr lang="en" sz="2100">
                <a:solidFill>
                  <a:schemeClr val="dk1"/>
                </a:solidFill>
                <a:latin typeface="Rubik"/>
                <a:ea typeface="Rubik"/>
                <a:cs typeface="Rubik"/>
                <a:sym typeface="Rubik"/>
              </a:rPr>
              <a:t>.</a:t>
            </a:r>
            <a:endParaRPr sz="2100">
              <a:solidFill>
                <a:schemeClr val="dk1"/>
              </a:solidFill>
              <a:latin typeface="Rubik"/>
              <a:ea typeface="Rubik"/>
              <a:cs typeface="Rubik"/>
              <a:sym typeface="Rubik"/>
            </a:endParaRPr>
          </a:p>
        </p:txBody>
      </p:sp>
      <p:sp>
        <p:nvSpPr>
          <p:cNvPr id="43" name="Google Shape;43;p5"/>
          <p:cNvSpPr txBox="1"/>
          <p:nvPr>
            <p:ph idx="1" type="body"/>
          </p:nvPr>
        </p:nvSpPr>
        <p:spPr>
          <a:xfrm>
            <a:off x="324350" y="5524500"/>
            <a:ext cx="4515900" cy="17829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44" name="Google Shape;44;p5"/>
          <p:cNvSpPr txBox="1"/>
          <p:nvPr>
            <p:ph idx="2" type="body"/>
          </p:nvPr>
        </p:nvSpPr>
        <p:spPr>
          <a:xfrm>
            <a:off x="5301300" y="6012800"/>
            <a:ext cx="4407000" cy="12945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45" name="Google Shape;45;p5"/>
          <p:cNvSpPr txBox="1"/>
          <p:nvPr>
            <p:ph idx="3" type="body"/>
          </p:nvPr>
        </p:nvSpPr>
        <p:spPr>
          <a:xfrm>
            <a:off x="230500" y="3540263"/>
            <a:ext cx="4515900" cy="12945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a:spcBef>
                <a:spcPts val="0"/>
              </a:spcBef>
              <a:spcAft>
                <a:spcPts val="0"/>
              </a:spcAft>
              <a:buClr>
                <a:srgbClr val="000000"/>
              </a:buClr>
              <a:buSzPts val="2200"/>
              <a:buChar char="●"/>
              <a:defRPr sz="2200">
                <a:solidFill>
                  <a:srgbClr val="000000"/>
                </a:solidFill>
              </a:defRPr>
            </a:lvl1pPr>
            <a:lvl2pPr indent="-368300" lvl="1" marL="914400">
              <a:spcBef>
                <a:spcPts val="1600"/>
              </a:spcBef>
              <a:spcAft>
                <a:spcPts val="0"/>
              </a:spcAft>
              <a:buClr>
                <a:srgbClr val="000000"/>
              </a:buClr>
              <a:buSzPts val="2200"/>
              <a:buChar char="○"/>
              <a:defRPr sz="2200">
                <a:solidFill>
                  <a:srgbClr val="000000"/>
                </a:solidFill>
              </a:defRPr>
            </a:lvl2pPr>
            <a:lvl3pPr indent="-368300" lvl="2" marL="1371600">
              <a:spcBef>
                <a:spcPts val="1600"/>
              </a:spcBef>
              <a:spcAft>
                <a:spcPts val="0"/>
              </a:spcAft>
              <a:buClr>
                <a:srgbClr val="000000"/>
              </a:buClr>
              <a:buSzPts val="2200"/>
              <a:buChar char="■"/>
              <a:defRPr sz="2200">
                <a:solidFill>
                  <a:srgbClr val="000000"/>
                </a:solidFill>
              </a:defRPr>
            </a:lvl3pPr>
            <a:lvl4pPr indent="-368300" lvl="3" marL="1828800">
              <a:spcBef>
                <a:spcPts val="1600"/>
              </a:spcBef>
              <a:spcAft>
                <a:spcPts val="0"/>
              </a:spcAft>
              <a:buClr>
                <a:srgbClr val="000000"/>
              </a:buClr>
              <a:buSzPts val="2200"/>
              <a:buChar char="●"/>
              <a:defRPr sz="2200">
                <a:solidFill>
                  <a:srgbClr val="000000"/>
                </a:solidFill>
              </a:defRPr>
            </a:lvl4pPr>
            <a:lvl5pPr indent="-368300" lvl="4" marL="2286000">
              <a:spcBef>
                <a:spcPts val="1600"/>
              </a:spcBef>
              <a:spcAft>
                <a:spcPts val="0"/>
              </a:spcAft>
              <a:buClr>
                <a:srgbClr val="000000"/>
              </a:buClr>
              <a:buSzPts val="2200"/>
              <a:buChar char="○"/>
              <a:defRPr sz="2200">
                <a:solidFill>
                  <a:srgbClr val="000000"/>
                </a:solidFill>
              </a:defRPr>
            </a:lvl5pPr>
            <a:lvl6pPr indent="-368300" lvl="5" marL="2743200">
              <a:spcBef>
                <a:spcPts val="1600"/>
              </a:spcBef>
              <a:spcAft>
                <a:spcPts val="0"/>
              </a:spcAft>
              <a:buClr>
                <a:srgbClr val="000000"/>
              </a:buClr>
              <a:buSzPts val="2200"/>
              <a:buChar char="■"/>
              <a:defRPr sz="2200">
                <a:solidFill>
                  <a:srgbClr val="000000"/>
                </a:solidFill>
              </a:defRPr>
            </a:lvl6pPr>
            <a:lvl7pPr indent="-368300" lvl="6" marL="3200400">
              <a:spcBef>
                <a:spcPts val="1600"/>
              </a:spcBef>
              <a:spcAft>
                <a:spcPts val="0"/>
              </a:spcAft>
              <a:buClr>
                <a:srgbClr val="000000"/>
              </a:buClr>
              <a:buSzPts val="2200"/>
              <a:buChar char="●"/>
              <a:defRPr sz="2200">
                <a:solidFill>
                  <a:srgbClr val="000000"/>
                </a:solidFill>
              </a:defRPr>
            </a:lvl7pPr>
            <a:lvl8pPr indent="-368300" lvl="7" marL="3657600">
              <a:spcBef>
                <a:spcPts val="1600"/>
              </a:spcBef>
              <a:spcAft>
                <a:spcPts val="0"/>
              </a:spcAft>
              <a:buClr>
                <a:srgbClr val="000000"/>
              </a:buClr>
              <a:buSzPts val="2200"/>
              <a:buChar char="○"/>
              <a:defRPr sz="2200">
                <a:solidFill>
                  <a:srgbClr val="000000"/>
                </a:solidFill>
              </a:defRPr>
            </a:lvl8pPr>
            <a:lvl9pPr indent="-368300" lvl="8" marL="4114800">
              <a:spcBef>
                <a:spcPts val="1600"/>
              </a:spcBef>
              <a:spcAft>
                <a:spcPts val="1600"/>
              </a:spcAft>
              <a:buClr>
                <a:srgbClr val="000000"/>
              </a:buClr>
              <a:buSzPts val="2200"/>
              <a:buChar char="■"/>
              <a:defRPr sz="2200">
                <a:solidFill>
                  <a:srgbClr val="000000"/>
                </a:solidFill>
              </a:defRPr>
            </a:lvl9pPr>
          </a:lstStyle>
          <a:p/>
        </p:txBody>
      </p:sp>
      <p:sp>
        <p:nvSpPr>
          <p:cNvPr id="46" name="Google Shape;46;p5"/>
          <p:cNvSpPr txBox="1"/>
          <p:nvPr>
            <p:ph idx="4" type="body"/>
          </p:nvPr>
        </p:nvSpPr>
        <p:spPr>
          <a:xfrm>
            <a:off x="5242750" y="3822050"/>
            <a:ext cx="4465500" cy="10566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a:spcBef>
                <a:spcPts val="0"/>
              </a:spcBef>
              <a:spcAft>
                <a:spcPts val="0"/>
              </a:spcAft>
              <a:buClr>
                <a:srgbClr val="000000"/>
              </a:buClr>
              <a:buSzPts val="2200"/>
              <a:buChar char="●"/>
              <a:defRPr sz="2200">
                <a:solidFill>
                  <a:srgbClr val="000000"/>
                </a:solidFill>
              </a:defRPr>
            </a:lvl1pPr>
            <a:lvl2pPr indent="-368300" lvl="1" marL="914400">
              <a:spcBef>
                <a:spcPts val="1600"/>
              </a:spcBef>
              <a:spcAft>
                <a:spcPts val="0"/>
              </a:spcAft>
              <a:buClr>
                <a:srgbClr val="000000"/>
              </a:buClr>
              <a:buSzPts val="2200"/>
              <a:buChar char="○"/>
              <a:defRPr sz="2200">
                <a:solidFill>
                  <a:srgbClr val="000000"/>
                </a:solidFill>
              </a:defRPr>
            </a:lvl2pPr>
            <a:lvl3pPr indent="-368300" lvl="2" marL="1371600">
              <a:spcBef>
                <a:spcPts val="1600"/>
              </a:spcBef>
              <a:spcAft>
                <a:spcPts val="0"/>
              </a:spcAft>
              <a:buClr>
                <a:srgbClr val="000000"/>
              </a:buClr>
              <a:buSzPts val="2200"/>
              <a:buChar char="■"/>
              <a:defRPr sz="2200">
                <a:solidFill>
                  <a:srgbClr val="000000"/>
                </a:solidFill>
              </a:defRPr>
            </a:lvl3pPr>
            <a:lvl4pPr indent="-368300" lvl="3" marL="1828800">
              <a:spcBef>
                <a:spcPts val="1600"/>
              </a:spcBef>
              <a:spcAft>
                <a:spcPts val="0"/>
              </a:spcAft>
              <a:buClr>
                <a:srgbClr val="000000"/>
              </a:buClr>
              <a:buSzPts val="2200"/>
              <a:buChar char="●"/>
              <a:defRPr sz="2200">
                <a:solidFill>
                  <a:srgbClr val="000000"/>
                </a:solidFill>
              </a:defRPr>
            </a:lvl4pPr>
            <a:lvl5pPr indent="-368300" lvl="4" marL="2286000">
              <a:spcBef>
                <a:spcPts val="1600"/>
              </a:spcBef>
              <a:spcAft>
                <a:spcPts val="0"/>
              </a:spcAft>
              <a:buClr>
                <a:srgbClr val="000000"/>
              </a:buClr>
              <a:buSzPts val="2200"/>
              <a:buChar char="○"/>
              <a:defRPr sz="2200">
                <a:solidFill>
                  <a:srgbClr val="000000"/>
                </a:solidFill>
              </a:defRPr>
            </a:lvl5pPr>
            <a:lvl6pPr indent="-368300" lvl="5" marL="2743200">
              <a:spcBef>
                <a:spcPts val="1600"/>
              </a:spcBef>
              <a:spcAft>
                <a:spcPts val="0"/>
              </a:spcAft>
              <a:buClr>
                <a:srgbClr val="000000"/>
              </a:buClr>
              <a:buSzPts val="2200"/>
              <a:buChar char="■"/>
              <a:defRPr sz="2200">
                <a:solidFill>
                  <a:srgbClr val="000000"/>
                </a:solidFill>
              </a:defRPr>
            </a:lvl6pPr>
            <a:lvl7pPr indent="-368300" lvl="6" marL="3200400">
              <a:spcBef>
                <a:spcPts val="1600"/>
              </a:spcBef>
              <a:spcAft>
                <a:spcPts val="0"/>
              </a:spcAft>
              <a:buClr>
                <a:srgbClr val="000000"/>
              </a:buClr>
              <a:buSzPts val="2200"/>
              <a:buChar char="●"/>
              <a:defRPr sz="2200">
                <a:solidFill>
                  <a:srgbClr val="000000"/>
                </a:solidFill>
              </a:defRPr>
            </a:lvl7pPr>
            <a:lvl8pPr indent="-368300" lvl="7" marL="3657600">
              <a:spcBef>
                <a:spcPts val="1600"/>
              </a:spcBef>
              <a:spcAft>
                <a:spcPts val="0"/>
              </a:spcAft>
              <a:buClr>
                <a:srgbClr val="000000"/>
              </a:buClr>
              <a:buSzPts val="2200"/>
              <a:buChar char="○"/>
              <a:defRPr sz="2200">
                <a:solidFill>
                  <a:srgbClr val="000000"/>
                </a:solidFill>
              </a:defRPr>
            </a:lvl8pPr>
            <a:lvl9pPr indent="-368300" lvl="8" marL="4114800">
              <a:spcBef>
                <a:spcPts val="1600"/>
              </a:spcBef>
              <a:spcAft>
                <a:spcPts val="1600"/>
              </a:spcAft>
              <a:buClr>
                <a:srgbClr val="000000"/>
              </a:buClr>
              <a:buSzPts val="2200"/>
              <a:buChar char="■"/>
              <a:defRPr sz="2200">
                <a:solidFill>
                  <a:srgbClr val="000000"/>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3 1 1">
  <p:cSld name="CUSTOM_1_1_2_1_2_1">
    <p:spTree>
      <p:nvGrpSpPr>
        <p:cNvPr id="47" name="Shape 47"/>
        <p:cNvGrpSpPr/>
        <p:nvPr/>
      </p:nvGrpSpPr>
      <p:grpSpPr>
        <a:xfrm>
          <a:off x="0" y="0"/>
          <a:ext cx="0" cy="0"/>
          <a:chOff x="0" y="0"/>
          <a:chExt cx="0" cy="0"/>
        </a:xfrm>
      </p:grpSpPr>
      <p:sp>
        <p:nvSpPr>
          <p:cNvPr id="48" name="Google Shape;48;p6"/>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2</a:t>
            </a:r>
            <a:r>
              <a:rPr lang="en" sz="3400">
                <a:solidFill>
                  <a:srgbClr val="FFFFFF"/>
                </a:solidFill>
                <a:latin typeface="Ubuntu Medium"/>
                <a:ea typeface="Ubuntu Medium"/>
                <a:cs typeface="Ubuntu Medium"/>
                <a:sym typeface="Ubuntu Medium"/>
              </a:rPr>
              <a:t>. </a:t>
            </a:r>
            <a:r>
              <a:rPr lang="en" sz="4400">
                <a:solidFill>
                  <a:srgbClr val="FFFFFF"/>
                </a:solidFill>
                <a:latin typeface="Ubuntu Medium"/>
                <a:ea typeface="Ubuntu Medium"/>
                <a:cs typeface="Ubuntu Medium"/>
                <a:sym typeface="Ubuntu Medium"/>
              </a:rPr>
              <a:t>Read and Reflect</a:t>
            </a:r>
            <a:endParaRPr sz="5400">
              <a:solidFill>
                <a:srgbClr val="FFFFFF"/>
              </a:solidFill>
              <a:latin typeface="Ubuntu Medium"/>
              <a:ea typeface="Ubuntu Medium"/>
              <a:cs typeface="Ubuntu Medium"/>
              <a:sym typeface="Ubuntu Medium"/>
            </a:endParaRPr>
          </a:p>
        </p:txBody>
      </p:sp>
      <p:sp>
        <p:nvSpPr>
          <p:cNvPr id="49" name="Google Shape;49;p6"/>
          <p:cNvSpPr/>
          <p:nvPr/>
        </p:nvSpPr>
        <p:spPr>
          <a:xfrm>
            <a:off x="2720875" y="1911585"/>
            <a:ext cx="4526400" cy="548700"/>
          </a:xfrm>
          <a:prstGeom prst="flowChartAlternateProcess">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Ubuntu"/>
                <a:ea typeface="Ubuntu"/>
                <a:cs typeface="Ubuntu"/>
                <a:sym typeface="Ubuntu"/>
              </a:rPr>
              <a:t>READ OR LISTEN TO THE ARTICLE</a:t>
            </a:r>
            <a:endParaRPr b="1" sz="2000">
              <a:latin typeface="Ubuntu"/>
              <a:ea typeface="Ubuntu"/>
              <a:cs typeface="Ubuntu"/>
              <a:sym typeface="Ubuntu"/>
            </a:endParaRPr>
          </a:p>
        </p:txBody>
      </p:sp>
      <p:sp>
        <p:nvSpPr>
          <p:cNvPr id="50" name="Google Shape;50;p6"/>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
        <p:nvSpPr>
          <p:cNvPr id="51" name="Google Shape;51;p6"/>
          <p:cNvSpPr txBox="1"/>
          <p:nvPr/>
        </p:nvSpPr>
        <p:spPr>
          <a:xfrm>
            <a:off x="228600" y="3907474"/>
            <a:ext cx="4800600" cy="5043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200">
              <a:solidFill>
                <a:schemeClr val="dk1"/>
              </a:solidFill>
              <a:latin typeface="Rubik"/>
              <a:ea typeface="Rubik"/>
              <a:cs typeface="Rubik"/>
              <a:sym typeface="Rubik"/>
            </a:endParaRPr>
          </a:p>
        </p:txBody>
      </p:sp>
      <p:sp>
        <p:nvSpPr>
          <p:cNvPr id="52" name="Google Shape;52;p6"/>
          <p:cNvSpPr txBox="1"/>
          <p:nvPr>
            <p:ph idx="1" type="body"/>
          </p:nvPr>
        </p:nvSpPr>
        <p:spPr>
          <a:xfrm>
            <a:off x="228600" y="3471825"/>
            <a:ext cx="4499100" cy="13638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53" name="Google Shape;53;p6"/>
          <p:cNvSpPr/>
          <p:nvPr/>
        </p:nvSpPr>
        <p:spPr>
          <a:xfrm>
            <a:off x="2720875" y="1911585"/>
            <a:ext cx="4526400" cy="548700"/>
          </a:xfrm>
          <a:prstGeom prst="flowChartAlternateProcess">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2000">
                <a:latin typeface="Ubuntu"/>
                <a:ea typeface="Ubuntu"/>
                <a:cs typeface="Ubuntu"/>
                <a:sym typeface="Ubuntu"/>
              </a:rPr>
              <a:t>READ OR LISTEN TO THE ARTICLE</a:t>
            </a:r>
            <a:endParaRPr b="1" sz="2000">
              <a:latin typeface="Ubuntu"/>
              <a:ea typeface="Ubuntu"/>
              <a:cs typeface="Ubuntu"/>
              <a:sym typeface="Ubuntu"/>
            </a:endParaRPr>
          </a:p>
        </p:txBody>
      </p:sp>
      <p:sp>
        <p:nvSpPr>
          <p:cNvPr id="54" name="Google Shape;54;p6"/>
          <p:cNvSpPr txBox="1"/>
          <p:nvPr/>
        </p:nvSpPr>
        <p:spPr>
          <a:xfrm>
            <a:off x="179850" y="2655848"/>
            <a:ext cx="4596600" cy="620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000000"/>
                </a:solidFill>
                <a:latin typeface="Rubik"/>
                <a:ea typeface="Rubik"/>
                <a:cs typeface="Rubik"/>
                <a:sym typeface="Rubik"/>
              </a:rPr>
              <a:t>1. </a:t>
            </a:r>
            <a:r>
              <a:rPr lang="en" sz="2100">
                <a:latin typeface="Rubik"/>
                <a:ea typeface="Rubik"/>
                <a:cs typeface="Rubik"/>
                <a:sym typeface="Rubik"/>
              </a:rPr>
              <a:t>What is the purpose of the first section of the article?</a:t>
            </a:r>
            <a:endParaRPr sz="2100">
              <a:solidFill>
                <a:srgbClr val="000000"/>
              </a:solidFill>
              <a:latin typeface="Rubik"/>
              <a:ea typeface="Rubik"/>
              <a:cs typeface="Rubik"/>
              <a:sym typeface="Rubik"/>
            </a:endParaRPr>
          </a:p>
        </p:txBody>
      </p:sp>
      <p:cxnSp>
        <p:nvCxnSpPr>
          <p:cNvPr id="55" name="Google Shape;55;p6"/>
          <p:cNvCxnSpPr/>
          <p:nvPr/>
        </p:nvCxnSpPr>
        <p:spPr>
          <a:xfrm flipH="1">
            <a:off x="4998350" y="2613050"/>
            <a:ext cx="18900" cy="4689000"/>
          </a:xfrm>
          <a:prstGeom prst="straightConnector1">
            <a:avLst/>
          </a:prstGeom>
          <a:noFill/>
          <a:ln cap="flat" cmpd="sng" w="38100">
            <a:solidFill>
              <a:srgbClr val="F26649"/>
            </a:solidFill>
            <a:prstDash val="solid"/>
            <a:round/>
            <a:headEnd len="med" w="med" type="none"/>
            <a:tailEnd len="med" w="med" type="none"/>
          </a:ln>
        </p:spPr>
      </p:cxnSp>
      <p:sp>
        <p:nvSpPr>
          <p:cNvPr id="56" name="Google Shape;56;p6"/>
          <p:cNvSpPr txBox="1"/>
          <p:nvPr/>
        </p:nvSpPr>
        <p:spPr>
          <a:xfrm>
            <a:off x="5122950" y="2601284"/>
            <a:ext cx="4629600" cy="10161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latin typeface="Rubik"/>
                <a:ea typeface="Rubik"/>
                <a:cs typeface="Rubik"/>
                <a:sym typeface="Rubik"/>
              </a:rPr>
              <a:t>3</a:t>
            </a:r>
            <a:r>
              <a:rPr b="1" lang="en" sz="2100">
                <a:solidFill>
                  <a:srgbClr val="000000"/>
                </a:solidFill>
                <a:latin typeface="Rubik"/>
                <a:ea typeface="Rubik"/>
                <a:cs typeface="Rubik"/>
                <a:sym typeface="Rubik"/>
              </a:rPr>
              <a:t>.</a:t>
            </a:r>
            <a:r>
              <a:rPr lang="en" sz="2100">
                <a:latin typeface="Rubik"/>
                <a:ea typeface="Rubik"/>
                <a:cs typeface="Rubik"/>
                <a:sym typeface="Rubik"/>
              </a:rPr>
              <a:t> What is the purpose of the article overall?</a:t>
            </a:r>
            <a:endParaRPr sz="2100">
              <a:solidFill>
                <a:srgbClr val="000000"/>
              </a:solidFill>
              <a:latin typeface="Rubik"/>
              <a:ea typeface="Rubik"/>
              <a:cs typeface="Rubik"/>
              <a:sym typeface="Rubik"/>
            </a:endParaRPr>
          </a:p>
        </p:txBody>
      </p:sp>
      <p:sp>
        <p:nvSpPr>
          <p:cNvPr id="57" name="Google Shape;57;p6"/>
          <p:cNvSpPr txBox="1"/>
          <p:nvPr/>
        </p:nvSpPr>
        <p:spPr>
          <a:xfrm>
            <a:off x="256050" y="4857250"/>
            <a:ext cx="4596600" cy="725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latin typeface="Rubik"/>
                <a:ea typeface="Rubik"/>
                <a:cs typeface="Rubik"/>
                <a:sym typeface="Rubik"/>
              </a:rPr>
              <a:t>2</a:t>
            </a:r>
            <a:r>
              <a:rPr b="1" lang="en" sz="2100">
                <a:solidFill>
                  <a:srgbClr val="000000"/>
                </a:solidFill>
                <a:latin typeface="Rubik"/>
                <a:ea typeface="Rubik"/>
                <a:cs typeface="Rubik"/>
                <a:sym typeface="Rubik"/>
              </a:rPr>
              <a:t>. </a:t>
            </a:r>
            <a:r>
              <a:rPr lang="en" sz="2100">
                <a:solidFill>
                  <a:schemeClr val="dk1"/>
                </a:solidFill>
                <a:latin typeface="Rubik"/>
                <a:ea typeface="Rubik"/>
                <a:cs typeface="Rubik"/>
                <a:sym typeface="Rubik"/>
              </a:rPr>
              <a:t>What evidence is there in the text to support this purpose?</a:t>
            </a:r>
            <a:endParaRPr sz="2100">
              <a:solidFill>
                <a:srgbClr val="000000"/>
              </a:solidFill>
              <a:latin typeface="Rubik"/>
              <a:ea typeface="Rubik"/>
              <a:cs typeface="Rubik"/>
              <a:sym typeface="Rubik"/>
            </a:endParaRPr>
          </a:p>
        </p:txBody>
      </p:sp>
      <p:sp>
        <p:nvSpPr>
          <p:cNvPr id="58" name="Google Shape;58;p6"/>
          <p:cNvSpPr txBox="1"/>
          <p:nvPr/>
        </p:nvSpPr>
        <p:spPr>
          <a:xfrm>
            <a:off x="5188200" y="4779259"/>
            <a:ext cx="4629600" cy="10161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latin typeface="Rubik"/>
                <a:ea typeface="Rubik"/>
                <a:cs typeface="Rubik"/>
                <a:sym typeface="Rubik"/>
              </a:rPr>
              <a:t>4</a:t>
            </a:r>
            <a:r>
              <a:rPr b="1" lang="en" sz="2100">
                <a:solidFill>
                  <a:srgbClr val="000000"/>
                </a:solidFill>
                <a:latin typeface="Rubik"/>
                <a:ea typeface="Rubik"/>
                <a:cs typeface="Rubik"/>
                <a:sym typeface="Rubik"/>
              </a:rPr>
              <a:t>.</a:t>
            </a:r>
            <a:r>
              <a:rPr lang="en" sz="2100">
                <a:solidFill>
                  <a:srgbClr val="000000"/>
                </a:solidFill>
                <a:latin typeface="Rubik"/>
                <a:ea typeface="Rubik"/>
                <a:cs typeface="Rubik"/>
                <a:sym typeface="Rubik"/>
              </a:rPr>
              <a:t> </a:t>
            </a:r>
            <a:r>
              <a:rPr lang="en" sz="2100">
                <a:latin typeface="Rubik"/>
                <a:ea typeface="Rubik"/>
                <a:cs typeface="Rubik"/>
                <a:sym typeface="Rubik"/>
              </a:rPr>
              <a:t>What evidence from the text supports this purpose?</a:t>
            </a:r>
            <a:endParaRPr sz="2100">
              <a:solidFill>
                <a:srgbClr val="000000"/>
              </a:solidFill>
              <a:latin typeface="Rubik"/>
              <a:ea typeface="Rubik"/>
              <a:cs typeface="Rubik"/>
              <a:sym typeface="Rubik"/>
            </a:endParaRPr>
          </a:p>
        </p:txBody>
      </p:sp>
      <p:sp>
        <p:nvSpPr>
          <p:cNvPr id="59" name="Google Shape;59;p6"/>
          <p:cNvSpPr txBox="1"/>
          <p:nvPr>
            <p:ph idx="2" type="body"/>
          </p:nvPr>
        </p:nvSpPr>
        <p:spPr>
          <a:xfrm>
            <a:off x="228600" y="5673226"/>
            <a:ext cx="4499100" cy="14718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60" name="Google Shape;60;p6"/>
          <p:cNvSpPr txBox="1"/>
          <p:nvPr>
            <p:ph idx="3" type="body"/>
          </p:nvPr>
        </p:nvSpPr>
        <p:spPr>
          <a:xfrm>
            <a:off x="5287900" y="3471700"/>
            <a:ext cx="4399500" cy="13638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61" name="Google Shape;61;p6"/>
          <p:cNvSpPr txBox="1"/>
          <p:nvPr>
            <p:ph idx="4" type="body"/>
          </p:nvPr>
        </p:nvSpPr>
        <p:spPr>
          <a:xfrm>
            <a:off x="5287800" y="5673225"/>
            <a:ext cx="4399500" cy="15375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6 1">
  <p:cSld name="CUSTOM_1_1_2_1_2_2">
    <p:spTree>
      <p:nvGrpSpPr>
        <p:cNvPr id="62" name="Shape 62"/>
        <p:cNvGrpSpPr/>
        <p:nvPr/>
      </p:nvGrpSpPr>
      <p:grpSpPr>
        <a:xfrm>
          <a:off x="0" y="0"/>
          <a:ext cx="0" cy="0"/>
          <a:chOff x="0" y="0"/>
          <a:chExt cx="0" cy="0"/>
        </a:xfrm>
      </p:grpSpPr>
      <p:sp>
        <p:nvSpPr>
          <p:cNvPr id="63" name="Google Shape;63;p7"/>
          <p:cNvSpPr txBox="1"/>
          <p:nvPr/>
        </p:nvSpPr>
        <p:spPr>
          <a:xfrm>
            <a:off x="502925" y="1937939"/>
            <a:ext cx="9144000" cy="5256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solidFill>
                  <a:schemeClr val="dk1"/>
                </a:solidFill>
                <a:latin typeface="Rubik Medium"/>
                <a:ea typeface="Rubik Medium"/>
                <a:cs typeface="Rubik Medium"/>
                <a:sym typeface="Rubik Medium"/>
              </a:rPr>
              <a:t>Read and answer the “Your Turn” questions in the </a:t>
            </a:r>
            <a:r>
              <a:rPr b="1" lang="en" sz="2200" u="sng">
                <a:solidFill>
                  <a:srgbClr val="027DB1"/>
                </a:solidFill>
                <a:latin typeface="Rubik"/>
                <a:ea typeface="Rubik"/>
                <a:cs typeface="Rubik"/>
                <a:sym typeface="Rubik"/>
              </a:rPr>
              <a:t>article</a:t>
            </a:r>
            <a:r>
              <a:rPr lang="en" sz="2200">
                <a:solidFill>
                  <a:schemeClr val="dk1"/>
                </a:solidFill>
                <a:latin typeface="Rubik Medium"/>
                <a:ea typeface="Rubik Medium"/>
                <a:cs typeface="Rubik Medium"/>
                <a:sym typeface="Rubik Medium"/>
              </a:rPr>
              <a:t>. Submit your answers on the answer sheet provided by your teacher. Your teacher may also assign you an additional skills sheet for more practice.   </a:t>
            </a:r>
            <a:endParaRPr sz="2200">
              <a:solidFill>
                <a:schemeClr val="dk1"/>
              </a:solidFill>
              <a:latin typeface="Rubik Medium"/>
              <a:ea typeface="Rubik Medium"/>
              <a:cs typeface="Rubik Medium"/>
              <a:sym typeface="Rubik Medium"/>
            </a:endParaRPr>
          </a:p>
          <a:p>
            <a:pPr indent="0" lvl="0" marL="0" rtl="0" algn="l">
              <a:spcBef>
                <a:spcPts val="0"/>
              </a:spcBef>
              <a:spcAft>
                <a:spcPts val="0"/>
              </a:spcAft>
              <a:buClr>
                <a:schemeClr val="dk1"/>
              </a:buClr>
              <a:buSzPts val="1100"/>
              <a:buFont typeface="Arial"/>
              <a:buNone/>
            </a:pPr>
            <a:r>
              <a:t/>
            </a:r>
            <a:endParaRPr sz="2200">
              <a:solidFill>
                <a:schemeClr val="dk1"/>
              </a:solidFill>
              <a:latin typeface="Rubik Medium"/>
              <a:ea typeface="Rubik Medium"/>
              <a:cs typeface="Rubik Medium"/>
              <a:sym typeface="Rubik Medium"/>
            </a:endParaRPr>
          </a:p>
          <a:p>
            <a:pPr indent="0" lvl="0" marL="0" rtl="0" algn="l">
              <a:spcBef>
                <a:spcPts val="0"/>
              </a:spcBef>
              <a:spcAft>
                <a:spcPts val="0"/>
              </a:spcAft>
              <a:buClr>
                <a:schemeClr val="dk1"/>
              </a:buClr>
              <a:buSzPts val="1100"/>
              <a:buFont typeface="Arial"/>
              <a:buNone/>
            </a:pPr>
            <a:r>
              <a:rPr lang="en" sz="2200">
                <a:solidFill>
                  <a:schemeClr val="dk1"/>
                </a:solidFill>
                <a:latin typeface="Rubik Medium"/>
                <a:ea typeface="Rubik Medium"/>
                <a:cs typeface="Rubik Medium"/>
                <a:sym typeface="Rubik Medium"/>
              </a:rPr>
              <a:t>Ask your teacher for your answer sheet!</a:t>
            </a:r>
            <a:endParaRPr sz="2200">
              <a:solidFill>
                <a:schemeClr val="dk1"/>
              </a:solidFill>
              <a:latin typeface="Rubik Medium"/>
              <a:ea typeface="Rubik Medium"/>
              <a:cs typeface="Rubik Medium"/>
              <a:sym typeface="Rubik Medium"/>
            </a:endParaRPr>
          </a:p>
          <a:p>
            <a:pPr indent="0" lvl="0" marL="0" rtl="0" algn="l">
              <a:spcBef>
                <a:spcPts val="0"/>
              </a:spcBef>
              <a:spcAft>
                <a:spcPts val="0"/>
              </a:spcAft>
              <a:buClr>
                <a:schemeClr val="dk1"/>
              </a:buClr>
              <a:buSzPts val="1100"/>
              <a:buFont typeface="Arial"/>
              <a:buNone/>
            </a:pPr>
            <a:r>
              <a:t/>
            </a:r>
            <a:endParaRPr sz="2200">
              <a:solidFill>
                <a:schemeClr val="dk1"/>
              </a:solidFill>
              <a:latin typeface="Rubik Medium"/>
              <a:ea typeface="Rubik Medium"/>
              <a:cs typeface="Rubik Medium"/>
              <a:sym typeface="Rubik Medium"/>
            </a:endParaRPr>
          </a:p>
          <a:p>
            <a:pPr indent="0" lvl="0" marL="0" rtl="0" algn="l">
              <a:spcBef>
                <a:spcPts val="0"/>
              </a:spcBef>
              <a:spcAft>
                <a:spcPts val="0"/>
              </a:spcAft>
              <a:buClr>
                <a:schemeClr val="dk1"/>
              </a:buClr>
              <a:buSzPts val="1100"/>
              <a:buFont typeface="Arial"/>
              <a:buNone/>
            </a:pPr>
            <a:r>
              <a:t/>
            </a:r>
            <a:endParaRPr sz="2200">
              <a:solidFill>
                <a:schemeClr val="dk1"/>
              </a:solidFill>
              <a:latin typeface="Rubik Medium"/>
              <a:ea typeface="Rubik Medium"/>
              <a:cs typeface="Rubik Medium"/>
              <a:sym typeface="Rubik Medium"/>
            </a:endParaRPr>
          </a:p>
          <a:p>
            <a:pPr indent="0" lvl="0" marL="0" rtl="0" algn="l">
              <a:spcBef>
                <a:spcPts val="0"/>
              </a:spcBef>
              <a:spcAft>
                <a:spcPts val="0"/>
              </a:spcAft>
              <a:buClr>
                <a:schemeClr val="dk1"/>
              </a:buClr>
              <a:buSzPts val="1100"/>
              <a:buFont typeface="Arial"/>
              <a:buNone/>
            </a:pPr>
            <a:r>
              <a:t/>
            </a:r>
            <a:endParaRPr sz="2200">
              <a:solidFill>
                <a:schemeClr val="dk1"/>
              </a:solidFill>
              <a:latin typeface="Rubik Medium"/>
              <a:ea typeface="Rubik Medium"/>
              <a:cs typeface="Rubik Medium"/>
              <a:sym typeface="Rubik Medium"/>
            </a:endParaRPr>
          </a:p>
          <a:p>
            <a:pPr indent="0" lvl="0" marL="457200" rtl="0" algn="l">
              <a:spcBef>
                <a:spcPts val="0"/>
              </a:spcBef>
              <a:spcAft>
                <a:spcPts val="0"/>
              </a:spcAft>
              <a:buNone/>
            </a:pPr>
            <a:r>
              <a:t/>
            </a:r>
            <a:endParaRPr sz="2200">
              <a:solidFill>
                <a:schemeClr val="dk1"/>
              </a:solidFill>
              <a:latin typeface="Rubik Medium"/>
              <a:ea typeface="Rubik Medium"/>
              <a:cs typeface="Rubik Medium"/>
              <a:sym typeface="Rubik Medium"/>
            </a:endParaRPr>
          </a:p>
          <a:p>
            <a:pPr indent="0" lvl="0" marL="0" rtl="0" algn="l">
              <a:spcBef>
                <a:spcPts val="0"/>
              </a:spcBef>
              <a:spcAft>
                <a:spcPts val="0"/>
              </a:spcAft>
              <a:buNone/>
            </a:pPr>
            <a:r>
              <a:t/>
            </a:r>
            <a:endParaRPr sz="2200">
              <a:solidFill>
                <a:schemeClr val="dk1"/>
              </a:solidFill>
              <a:latin typeface="Rubik Medium"/>
              <a:ea typeface="Rubik Medium"/>
              <a:cs typeface="Rubik Medium"/>
              <a:sym typeface="Rubik Medium"/>
            </a:endParaRPr>
          </a:p>
        </p:txBody>
      </p:sp>
      <p:sp>
        <p:nvSpPr>
          <p:cNvPr id="64" name="Google Shape;64;p7"/>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4. </a:t>
            </a:r>
            <a:r>
              <a:rPr lang="en" sz="4400">
                <a:solidFill>
                  <a:srgbClr val="FFFFFF"/>
                </a:solidFill>
                <a:latin typeface="Ubuntu Medium"/>
                <a:ea typeface="Ubuntu Medium"/>
                <a:cs typeface="Ubuntu Medium"/>
                <a:sym typeface="Ubuntu Medium"/>
              </a:rPr>
              <a:t>Your Turn</a:t>
            </a:r>
            <a:endParaRPr sz="5400">
              <a:solidFill>
                <a:srgbClr val="FFFFFF"/>
              </a:solidFill>
              <a:latin typeface="Ubuntu Medium"/>
              <a:ea typeface="Ubuntu Medium"/>
              <a:cs typeface="Ubuntu Medium"/>
              <a:sym typeface="Ubuntu Medium"/>
            </a:endParaRPr>
          </a:p>
        </p:txBody>
      </p:sp>
      <p:sp>
        <p:nvSpPr>
          <p:cNvPr id="65" name="Google Shape;65;p7"/>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pic>
        <p:nvPicPr>
          <p:cNvPr id="66" name="Google Shape;66;p7"/>
          <p:cNvPicPr preferRelativeResize="0"/>
          <p:nvPr/>
        </p:nvPicPr>
        <p:blipFill>
          <a:blip r:embed="rId2">
            <a:alphaModFix/>
          </a:blip>
          <a:stretch>
            <a:fillRect/>
          </a:stretch>
        </p:blipFill>
        <p:spPr>
          <a:xfrm>
            <a:off x="6187275" y="5282125"/>
            <a:ext cx="3343275" cy="19240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5 - photo layout 2">
  <p:cSld name="CUSTOM_1_1_2_1_2_4_1_1_1_2">
    <p:spTree>
      <p:nvGrpSpPr>
        <p:cNvPr id="67" name="Shape 67"/>
        <p:cNvGrpSpPr/>
        <p:nvPr/>
      </p:nvGrpSpPr>
      <p:grpSpPr>
        <a:xfrm>
          <a:off x="0" y="0"/>
          <a:ext cx="0" cy="0"/>
          <a:chOff x="0" y="0"/>
          <a:chExt cx="0" cy="0"/>
        </a:xfrm>
      </p:grpSpPr>
      <p:sp>
        <p:nvSpPr>
          <p:cNvPr id="68" name="Google Shape;68;p8"/>
          <p:cNvSpPr txBox="1"/>
          <p:nvPr/>
        </p:nvSpPr>
        <p:spPr>
          <a:xfrm>
            <a:off x="274350" y="2705900"/>
            <a:ext cx="9509700" cy="3937200"/>
          </a:xfrm>
          <a:prstGeom prst="rect">
            <a:avLst/>
          </a:prstGeom>
          <a:solidFill>
            <a:srgbClr val="FFFFFF"/>
          </a:solid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chemeClr val="dk1"/>
              </a:buClr>
              <a:buSzPts val="2100"/>
              <a:buFont typeface="Rubik"/>
              <a:buChar char="●"/>
            </a:pPr>
            <a:r>
              <a:rPr lang="en" sz="2100">
                <a:solidFill>
                  <a:schemeClr val="dk1"/>
                </a:solidFill>
                <a:latin typeface="Rubik"/>
                <a:ea typeface="Rubik"/>
                <a:cs typeface="Rubik"/>
                <a:sym typeface="Rubik"/>
              </a:rPr>
              <a:t>Write inequality statements using the items in your home. Write them first as a written statement such as “There are more windows than doors.” Then count the number of each item and rewrite the statement as a mathematical inequality and graph each statement on a number line.</a:t>
            </a:r>
            <a:endParaRPr sz="2100">
              <a:solidFill>
                <a:schemeClr val="dk1"/>
              </a:solidFill>
              <a:latin typeface="Rubik"/>
              <a:ea typeface="Rubik"/>
              <a:cs typeface="Rubik"/>
              <a:sym typeface="Rubik"/>
            </a:endParaRPr>
          </a:p>
          <a:p>
            <a:pPr indent="0" lvl="0" marL="457200" rtl="0" algn="l">
              <a:lnSpc>
                <a:spcPct val="115000"/>
              </a:lnSpc>
              <a:spcBef>
                <a:spcPts val="0"/>
              </a:spcBef>
              <a:spcAft>
                <a:spcPts val="0"/>
              </a:spcAft>
              <a:buNone/>
            </a:pPr>
            <a:r>
              <a:t/>
            </a:r>
            <a:endParaRPr sz="2100">
              <a:solidFill>
                <a:schemeClr val="dk1"/>
              </a:solidFill>
              <a:latin typeface="Rubik"/>
              <a:ea typeface="Rubik"/>
              <a:cs typeface="Rubik"/>
              <a:sym typeface="Rubik"/>
            </a:endParaRPr>
          </a:p>
          <a:p>
            <a:pPr indent="0" lvl="0" marL="457200" rtl="0" algn="l">
              <a:lnSpc>
                <a:spcPct val="115000"/>
              </a:lnSpc>
              <a:spcBef>
                <a:spcPts val="0"/>
              </a:spcBef>
              <a:spcAft>
                <a:spcPts val="0"/>
              </a:spcAft>
              <a:buNone/>
            </a:pPr>
            <a:r>
              <a:t/>
            </a:r>
            <a:endParaRPr sz="2100">
              <a:solidFill>
                <a:schemeClr val="dk1"/>
              </a:solidFill>
              <a:latin typeface="Rubik"/>
              <a:ea typeface="Rubik"/>
              <a:cs typeface="Rubik"/>
              <a:sym typeface="Rubik"/>
            </a:endParaRPr>
          </a:p>
          <a:p>
            <a:pPr indent="0" lvl="0" marL="0" rtl="0" algn="l">
              <a:lnSpc>
                <a:spcPct val="115000"/>
              </a:lnSpc>
              <a:spcBef>
                <a:spcPts val="0"/>
              </a:spcBef>
              <a:spcAft>
                <a:spcPts val="0"/>
              </a:spcAft>
              <a:buNone/>
            </a:pPr>
            <a:r>
              <a:t/>
            </a:r>
            <a:endParaRPr sz="2100">
              <a:solidFill>
                <a:schemeClr val="dk1"/>
              </a:solidFill>
              <a:latin typeface="Rubik"/>
              <a:ea typeface="Rubik"/>
              <a:cs typeface="Rubik"/>
              <a:sym typeface="Rubik"/>
            </a:endParaRPr>
          </a:p>
          <a:p>
            <a:pPr indent="0" lvl="0" marL="457200" rtl="0" algn="l">
              <a:lnSpc>
                <a:spcPct val="115000"/>
              </a:lnSpc>
              <a:spcBef>
                <a:spcPts val="0"/>
              </a:spcBef>
              <a:spcAft>
                <a:spcPts val="0"/>
              </a:spcAft>
              <a:buNone/>
            </a:pPr>
            <a:r>
              <a:t/>
            </a:r>
            <a:endParaRPr sz="2100">
              <a:solidFill>
                <a:schemeClr val="dk1"/>
              </a:solidFill>
              <a:latin typeface="Rubik"/>
              <a:ea typeface="Rubik"/>
              <a:cs typeface="Rubik"/>
              <a:sym typeface="Rubik"/>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457200" rtl="0" algn="l">
              <a:spcBef>
                <a:spcPts val="0"/>
              </a:spcBef>
              <a:spcAft>
                <a:spcPts val="0"/>
              </a:spcAft>
              <a:buNone/>
            </a:pPr>
            <a:r>
              <a:t/>
            </a:r>
            <a:endParaRPr sz="2100">
              <a:solidFill>
                <a:schemeClr val="dk1"/>
              </a:solidFill>
              <a:latin typeface="Lato"/>
              <a:ea typeface="Lato"/>
              <a:cs typeface="Lato"/>
              <a:sym typeface="Lato"/>
            </a:endParaRPr>
          </a:p>
        </p:txBody>
      </p:sp>
      <p:sp>
        <p:nvSpPr>
          <p:cNvPr id="69" name="Google Shape;69;p8"/>
          <p:cNvSpPr txBox="1"/>
          <p:nvPr/>
        </p:nvSpPr>
        <p:spPr>
          <a:xfrm>
            <a:off x="228600" y="1828800"/>
            <a:ext cx="9601200" cy="923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dk1"/>
                </a:solidFill>
                <a:latin typeface="Rubik Medium"/>
                <a:ea typeface="Rubik Medium"/>
                <a:cs typeface="Rubik Medium"/>
                <a:sym typeface="Rubik Medium"/>
              </a:rPr>
              <a:t>Complete the learning extension activity. Then share something you learned or attach a picture of your work on the next slide!</a:t>
            </a:r>
            <a:endParaRPr sz="2100">
              <a:solidFill>
                <a:schemeClr val="dk1"/>
              </a:solidFill>
              <a:latin typeface="Rubik Medium"/>
              <a:ea typeface="Rubik Medium"/>
              <a:cs typeface="Rubik Medium"/>
              <a:sym typeface="Rubik Medium"/>
            </a:endParaRPr>
          </a:p>
        </p:txBody>
      </p:sp>
      <p:sp>
        <p:nvSpPr>
          <p:cNvPr id="70" name="Google Shape;70;p8"/>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5</a:t>
            </a:r>
            <a:r>
              <a:rPr lang="en" sz="3400">
                <a:solidFill>
                  <a:srgbClr val="FFFFFF"/>
                </a:solidFill>
                <a:latin typeface="Ubuntu Medium"/>
                <a:ea typeface="Ubuntu Medium"/>
                <a:cs typeface="Ubuntu Medium"/>
                <a:sym typeface="Ubuntu Medium"/>
              </a:rPr>
              <a:t>. </a:t>
            </a:r>
            <a:r>
              <a:rPr lang="en" sz="4400">
                <a:solidFill>
                  <a:srgbClr val="FFFFFF"/>
                </a:solidFill>
                <a:latin typeface="Ubuntu Medium"/>
                <a:ea typeface="Ubuntu Medium"/>
                <a:cs typeface="Ubuntu Medium"/>
                <a:sym typeface="Ubuntu Medium"/>
              </a:rPr>
              <a:t>Continue Your Learning</a:t>
            </a:r>
            <a:endParaRPr sz="5400">
              <a:solidFill>
                <a:srgbClr val="FFFFFF"/>
              </a:solidFill>
              <a:latin typeface="Ubuntu Medium"/>
              <a:ea typeface="Ubuntu Medium"/>
              <a:cs typeface="Ubuntu Medium"/>
              <a:sym typeface="Ubuntu Medium"/>
            </a:endParaRPr>
          </a:p>
        </p:txBody>
      </p:sp>
      <p:sp>
        <p:nvSpPr>
          <p:cNvPr id="71" name="Google Shape;71;p8"/>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spTree>
  </p:cSld>
  <p:clrMapOvr>
    <a:masterClrMapping/>
  </p:clrMapOvr>
  <p:extLst>
    <p:ext uri="{DCECCB84-F9BA-43D5-87BE-67443E8EF086}">
      <p15:sldGuideLst>
        <p15:guide id="1" orient="horz" pos="2448">
          <p15:clr>
            <a:srgbClr val="FA7B17"/>
          </p15:clr>
        </p15:guide>
        <p15:guide id="2" pos="740">
          <p15:clr>
            <a:srgbClr val="FA7B17"/>
          </p15:clr>
        </p15:guide>
        <p15:guide id="3" pos="3168">
          <p15:clr>
            <a:srgbClr val="FA7B17"/>
          </p15:clr>
        </p15:guide>
        <p15:guide id="4" pos="5634">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Page 5 - photo layout 2 1 1">
  <p:cSld name="CUSTOM_1_1_2_1_2_4_1_1_1_2_1_1">
    <p:spTree>
      <p:nvGrpSpPr>
        <p:cNvPr id="72" name="Shape 72"/>
        <p:cNvGrpSpPr/>
        <p:nvPr/>
      </p:nvGrpSpPr>
      <p:grpSpPr>
        <a:xfrm>
          <a:off x="0" y="0"/>
          <a:ext cx="0" cy="0"/>
          <a:chOff x="0" y="0"/>
          <a:chExt cx="0" cy="0"/>
        </a:xfrm>
      </p:grpSpPr>
      <p:grpSp>
        <p:nvGrpSpPr>
          <p:cNvPr id="73" name="Google Shape;73;p9"/>
          <p:cNvGrpSpPr/>
          <p:nvPr/>
        </p:nvGrpSpPr>
        <p:grpSpPr>
          <a:xfrm>
            <a:off x="5211900" y="2659902"/>
            <a:ext cx="4541750" cy="4639593"/>
            <a:chOff x="5211900" y="4023350"/>
            <a:chExt cx="4541750" cy="3434700"/>
          </a:xfrm>
        </p:grpSpPr>
        <p:grpSp>
          <p:nvGrpSpPr>
            <p:cNvPr id="74" name="Google Shape;74;p9"/>
            <p:cNvGrpSpPr/>
            <p:nvPr/>
          </p:nvGrpSpPr>
          <p:grpSpPr>
            <a:xfrm>
              <a:off x="5211900" y="4038600"/>
              <a:ext cx="4541750" cy="3419450"/>
              <a:chOff x="5211900" y="4038600"/>
              <a:chExt cx="4541750" cy="3419450"/>
            </a:xfrm>
          </p:grpSpPr>
          <p:cxnSp>
            <p:nvCxnSpPr>
              <p:cNvPr id="75" name="Google Shape;75;p9"/>
              <p:cNvCxnSpPr/>
              <p:nvPr/>
            </p:nvCxnSpPr>
            <p:spPr>
              <a:xfrm flipH="1">
                <a:off x="5211900" y="4038600"/>
                <a:ext cx="4541700" cy="3414000"/>
              </a:xfrm>
              <a:prstGeom prst="straightConnector1">
                <a:avLst/>
              </a:prstGeom>
              <a:noFill/>
              <a:ln cap="flat" cmpd="sng" w="38100">
                <a:solidFill>
                  <a:srgbClr val="D8D8D8"/>
                </a:solidFill>
                <a:prstDash val="solid"/>
                <a:round/>
                <a:headEnd len="med" w="med" type="none"/>
                <a:tailEnd len="med" w="med" type="none"/>
              </a:ln>
            </p:spPr>
          </p:cxnSp>
          <p:cxnSp>
            <p:nvCxnSpPr>
              <p:cNvPr id="76" name="Google Shape;76;p9"/>
              <p:cNvCxnSpPr/>
              <p:nvPr/>
            </p:nvCxnSpPr>
            <p:spPr>
              <a:xfrm>
                <a:off x="5211950" y="4044050"/>
                <a:ext cx="4541700" cy="3414000"/>
              </a:xfrm>
              <a:prstGeom prst="straightConnector1">
                <a:avLst/>
              </a:prstGeom>
              <a:noFill/>
              <a:ln cap="flat" cmpd="sng" w="38100">
                <a:solidFill>
                  <a:srgbClr val="D8D8D8"/>
                </a:solidFill>
                <a:prstDash val="solid"/>
                <a:round/>
                <a:headEnd len="med" w="med" type="none"/>
                <a:tailEnd len="med" w="med" type="none"/>
              </a:ln>
            </p:spPr>
          </p:cxnSp>
        </p:grpSp>
        <p:sp>
          <p:nvSpPr>
            <p:cNvPr id="77" name="Google Shape;77;p9"/>
            <p:cNvSpPr/>
            <p:nvPr/>
          </p:nvSpPr>
          <p:spPr>
            <a:xfrm>
              <a:off x="5212000" y="4023350"/>
              <a:ext cx="4526400" cy="3429000"/>
            </a:xfrm>
            <a:prstGeom prst="rect">
              <a:avLst/>
            </a:prstGeom>
            <a:noFill/>
            <a:ln cap="flat" cmpd="sng" w="38100">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latin typeface="Ubuntu Medium"/>
                  <a:ea typeface="Ubuntu Medium"/>
                  <a:cs typeface="Ubuntu Medium"/>
                  <a:sym typeface="Ubuntu Medium"/>
                </a:rPr>
                <a:t>PLACE YOUR PHOTO HERE!</a:t>
              </a:r>
              <a:endParaRPr sz="2200">
                <a:latin typeface="Ubuntu Medium"/>
                <a:ea typeface="Ubuntu Medium"/>
                <a:cs typeface="Ubuntu Medium"/>
                <a:sym typeface="Ubuntu Medium"/>
              </a:endParaRPr>
            </a:p>
          </p:txBody>
        </p:sp>
      </p:grpSp>
      <p:sp>
        <p:nvSpPr>
          <p:cNvPr id="78" name="Google Shape;78;p9"/>
          <p:cNvSpPr txBox="1"/>
          <p:nvPr>
            <p:ph idx="1" type="body"/>
          </p:nvPr>
        </p:nvSpPr>
        <p:spPr>
          <a:xfrm>
            <a:off x="320050" y="2654800"/>
            <a:ext cx="4526400" cy="4645200"/>
          </a:xfrm>
          <a:prstGeom prst="rect">
            <a:avLst/>
          </a:prstGeom>
          <a:solidFill>
            <a:srgbClr val="D8D8D8"/>
          </a:solidFill>
          <a:ln cap="flat" cmpd="sng" w="38100">
            <a:solidFill>
              <a:srgbClr val="D8D8D8"/>
            </a:solidFill>
            <a:prstDash val="solid"/>
            <a:round/>
            <a:headEnd len="sm" w="sm" type="none"/>
            <a:tailEnd len="sm" w="sm" type="none"/>
          </a:ln>
        </p:spPr>
        <p:txBody>
          <a:bodyPr anchorCtr="0" anchor="t" bIns="91425" lIns="91425" spcFirstLastPara="1" rIns="91425" wrap="square" tIns="91425">
            <a:noAutofit/>
          </a:bodyPr>
          <a:lstStyle>
            <a:lvl1pPr indent="-368300" lvl="0" marL="457200" rtl="0">
              <a:spcBef>
                <a:spcPts val="0"/>
              </a:spcBef>
              <a:spcAft>
                <a:spcPts val="0"/>
              </a:spcAft>
              <a:buClr>
                <a:srgbClr val="000000"/>
              </a:buClr>
              <a:buSzPts val="2200"/>
              <a:buChar char="●"/>
              <a:defRPr sz="2200">
                <a:solidFill>
                  <a:srgbClr val="000000"/>
                </a:solidFill>
              </a:defRPr>
            </a:lvl1pPr>
            <a:lvl2pPr indent="-368300" lvl="1" marL="914400" rtl="0">
              <a:spcBef>
                <a:spcPts val="1600"/>
              </a:spcBef>
              <a:spcAft>
                <a:spcPts val="0"/>
              </a:spcAft>
              <a:buClr>
                <a:srgbClr val="000000"/>
              </a:buClr>
              <a:buSzPts val="2200"/>
              <a:buChar char="○"/>
              <a:defRPr sz="2200">
                <a:solidFill>
                  <a:srgbClr val="000000"/>
                </a:solidFill>
              </a:defRPr>
            </a:lvl2pPr>
            <a:lvl3pPr indent="-368300" lvl="2" marL="1371600" rtl="0">
              <a:spcBef>
                <a:spcPts val="1600"/>
              </a:spcBef>
              <a:spcAft>
                <a:spcPts val="0"/>
              </a:spcAft>
              <a:buClr>
                <a:srgbClr val="000000"/>
              </a:buClr>
              <a:buSzPts val="2200"/>
              <a:buChar char="■"/>
              <a:defRPr sz="2200">
                <a:solidFill>
                  <a:srgbClr val="000000"/>
                </a:solidFill>
              </a:defRPr>
            </a:lvl3pPr>
            <a:lvl4pPr indent="-368300" lvl="3" marL="1828800" rtl="0">
              <a:spcBef>
                <a:spcPts val="1600"/>
              </a:spcBef>
              <a:spcAft>
                <a:spcPts val="0"/>
              </a:spcAft>
              <a:buClr>
                <a:srgbClr val="000000"/>
              </a:buClr>
              <a:buSzPts val="2200"/>
              <a:buChar char="●"/>
              <a:defRPr sz="2200">
                <a:solidFill>
                  <a:srgbClr val="000000"/>
                </a:solidFill>
              </a:defRPr>
            </a:lvl4pPr>
            <a:lvl5pPr indent="-368300" lvl="4" marL="2286000" rtl="0">
              <a:spcBef>
                <a:spcPts val="1600"/>
              </a:spcBef>
              <a:spcAft>
                <a:spcPts val="0"/>
              </a:spcAft>
              <a:buClr>
                <a:srgbClr val="000000"/>
              </a:buClr>
              <a:buSzPts val="2200"/>
              <a:buChar char="○"/>
              <a:defRPr sz="2200">
                <a:solidFill>
                  <a:srgbClr val="000000"/>
                </a:solidFill>
              </a:defRPr>
            </a:lvl5pPr>
            <a:lvl6pPr indent="-368300" lvl="5" marL="2743200" rtl="0">
              <a:spcBef>
                <a:spcPts val="1600"/>
              </a:spcBef>
              <a:spcAft>
                <a:spcPts val="0"/>
              </a:spcAft>
              <a:buClr>
                <a:srgbClr val="000000"/>
              </a:buClr>
              <a:buSzPts val="2200"/>
              <a:buChar char="■"/>
              <a:defRPr sz="2200">
                <a:solidFill>
                  <a:srgbClr val="000000"/>
                </a:solidFill>
              </a:defRPr>
            </a:lvl6pPr>
            <a:lvl7pPr indent="-368300" lvl="6" marL="3200400" rtl="0">
              <a:spcBef>
                <a:spcPts val="1600"/>
              </a:spcBef>
              <a:spcAft>
                <a:spcPts val="0"/>
              </a:spcAft>
              <a:buClr>
                <a:srgbClr val="000000"/>
              </a:buClr>
              <a:buSzPts val="2200"/>
              <a:buChar char="●"/>
              <a:defRPr sz="2200">
                <a:solidFill>
                  <a:srgbClr val="000000"/>
                </a:solidFill>
              </a:defRPr>
            </a:lvl7pPr>
            <a:lvl8pPr indent="-368300" lvl="7" marL="3657600" rtl="0">
              <a:spcBef>
                <a:spcPts val="1600"/>
              </a:spcBef>
              <a:spcAft>
                <a:spcPts val="0"/>
              </a:spcAft>
              <a:buClr>
                <a:srgbClr val="000000"/>
              </a:buClr>
              <a:buSzPts val="2200"/>
              <a:buChar char="○"/>
              <a:defRPr sz="2200">
                <a:solidFill>
                  <a:srgbClr val="000000"/>
                </a:solidFill>
              </a:defRPr>
            </a:lvl8pPr>
            <a:lvl9pPr indent="-368300" lvl="8" marL="4114800" rtl="0">
              <a:spcBef>
                <a:spcPts val="1600"/>
              </a:spcBef>
              <a:spcAft>
                <a:spcPts val="1600"/>
              </a:spcAft>
              <a:buClr>
                <a:srgbClr val="000000"/>
              </a:buClr>
              <a:buSzPts val="2200"/>
              <a:buChar char="■"/>
              <a:defRPr sz="2200">
                <a:solidFill>
                  <a:srgbClr val="000000"/>
                </a:solidFill>
              </a:defRPr>
            </a:lvl9pPr>
          </a:lstStyle>
          <a:p/>
        </p:txBody>
      </p:sp>
      <p:sp>
        <p:nvSpPr>
          <p:cNvPr id="79" name="Google Shape;79;p9">
            <a:hlinkClick r:id="rId2"/>
          </p:cNvPr>
          <p:cNvSpPr/>
          <p:nvPr/>
        </p:nvSpPr>
        <p:spPr>
          <a:xfrm>
            <a:off x="9085375" y="2654808"/>
            <a:ext cx="640200" cy="640200"/>
          </a:xfrm>
          <a:prstGeom prst="ellipse">
            <a:avLst/>
          </a:prstGeom>
          <a:solidFill>
            <a:srgbClr val="CCEF05"/>
          </a:solidFill>
          <a:ln cap="flat" cmpd="sng" w="9525">
            <a:solidFill>
              <a:srgbClr val="CCEF05"/>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900">
                <a:latin typeface="Ubuntu"/>
                <a:ea typeface="Ubuntu"/>
                <a:cs typeface="Ubuntu"/>
                <a:sym typeface="Ubuntu"/>
              </a:rPr>
              <a:t>?</a:t>
            </a:r>
            <a:endParaRPr b="1" sz="2900">
              <a:latin typeface="Ubuntu"/>
              <a:ea typeface="Ubuntu"/>
              <a:cs typeface="Ubuntu"/>
              <a:sym typeface="Ubuntu"/>
            </a:endParaRPr>
          </a:p>
        </p:txBody>
      </p:sp>
      <p:sp>
        <p:nvSpPr>
          <p:cNvPr id="80" name="Google Shape;80;p9"/>
          <p:cNvSpPr txBox="1"/>
          <p:nvPr/>
        </p:nvSpPr>
        <p:spPr>
          <a:xfrm>
            <a:off x="215875" y="1736500"/>
            <a:ext cx="9509700" cy="813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200">
                <a:solidFill>
                  <a:schemeClr val="dk1"/>
                </a:solidFill>
                <a:latin typeface="Rubik Medium"/>
                <a:ea typeface="Rubik Medium"/>
                <a:cs typeface="Rubik Medium"/>
                <a:sym typeface="Rubik Medium"/>
              </a:rPr>
              <a:t>Share something you learned or attach a picture of your work.</a:t>
            </a:r>
            <a:endParaRPr sz="2200">
              <a:solidFill>
                <a:schemeClr val="dk1"/>
              </a:solidFill>
              <a:latin typeface="Rubik Medium"/>
              <a:ea typeface="Rubik Medium"/>
              <a:cs typeface="Rubik Medium"/>
              <a:sym typeface="Rubik Medium"/>
            </a:endParaRPr>
          </a:p>
        </p:txBody>
      </p:sp>
      <p:sp>
        <p:nvSpPr>
          <p:cNvPr id="81" name="Google Shape;81;p9"/>
          <p:cNvSpPr txBox="1"/>
          <p:nvPr/>
        </p:nvSpPr>
        <p:spPr>
          <a:xfrm>
            <a:off x="0" y="990600"/>
            <a:ext cx="10058400" cy="725400"/>
          </a:xfrm>
          <a:prstGeom prst="rect">
            <a:avLst/>
          </a:prstGeom>
          <a:solidFill>
            <a:srgbClr val="F26649"/>
          </a:solidFill>
          <a:ln>
            <a:noFill/>
          </a:ln>
        </p:spPr>
        <p:txBody>
          <a:bodyPr anchorCtr="0" anchor="ctr" bIns="118850" lIns="91425" spcFirstLastPara="1" rIns="91425" wrap="square" tIns="64000">
            <a:noAutofit/>
          </a:bodyPr>
          <a:lstStyle/>
          <a:p>
            <a:pPr indent="0" lvl="0" marL="0" rtl="0" algn="ctr">
              <a:spcBef>
                <a:spcPts val="0"/>
              </a:spcBef>
              <a:spcAft>
                <a:spcPts val="0"/>
              </a:spcAft>
              <a:buNone/>
            </a:pPr>
            <a:r>
              <a:rPr lang="en" sz="3400">
                <a:solidFill>
                  <a:srgbClr val="FFFFFF"/>
                </a:solidFill>
                <a:latin typeface="Ubuntu Medium"/>
                <a:ea typeface="Ubuntu Medium"/>
                <a:cs typeface="Ubuntu Medium"/>
                <a:sym typeface="Ubuntu Medium"/>
              </a:rPr>
              <a:t>6. </a:t>
            </a:r>
            <a:r>
              <a:rPr lang="en" sz="4400">
                <a:solidFill>
                  <a:srgbClr val="FFFFFF"/>
                </a:solidFill>
                <a:latin typeface="Ubuntu Medium"/>
                <a:ea typeface="Ubuntu Medium"/>
                <a:cs typeface="Ubuntu Medium"/>
                <a:sym typeface="Ubuntu Medium"/>
              </a:rPr>
              <a:t>Share and Show</a:t>
            </a:r>
            <a:endParaRPr sz="5400">
              <a:solidFill>
                <a:srgbClr val="FFFFFF"/>
              </a:solidFill>
              <a:latin typeface="Ubuntu Medium"/>
              <a:ea typeface="Ubuntu Medium"/>
              <a:cs typeface="Ubuntu Medium"/>
              <a:sym typeface="Ubuntu Medium"/>
            </a:endParaRPr>
          </a:p>
        </p:txBody>
      </p:sp>
      <p:sp>
        <p:nvSpPr>
          <p:cNvPr id="82" name="Google Shape;82;p9"/>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800"/>
              <a:buNone/>
              <a:defRPr sz="800">
                <a:solidFill>
                  <a:srgbClr val="000000"/>
                </a:solidFill>
              </a:defRPr>
            </a:lvl1pPr>
            <a:lvl2pPr lvl="1" rtl="0">
              <a:spcBef>
                <a:spcPts val="0"/>
              </a:spcBef>
              <a:spcAft>
                <a:spcPts val="0"/>
              </a:spcAft>
              <a:buClr>
                <a:srgbClr val="000000"/>
              </a:buClr>
              <a:buSzPts val="800"/>
              <a:buNone/>
              <a:defRPr sz="800">
                <a:solidFill>
                  <a:srgbClr val="000000"/>
                </a:solidFill>
              </a:defRPr>
            </a:lvl2pPr>
            <a:lvl3pPr lvl="2" rtl="0">
              <a:spcBef>
                <a:spcPts val="0"/>
              </a:spcBef>
              <a:spcAft>
                <a:spcPts val="0"/>
              </a:spcAft>
              <a:buClr>
                <a:srgbClr val="000000"/>
              </a:buClr>
              <a:buSzPts val="800"/>
              <a:buNone/>
              <a:defRPr sz="800">
                <a:solidFill>
                  <a:srgbClr val="000000"/>
                </a:solidFill>
              </a:defRPr>
            </a:lvl3pPr>
            <a:lvl4pPr lvl="3" rtl="0">
              <a:spcBef>
                <a:spcPts val="0"/>
              </a:spcBef>
              <a:spcAft>
                <a:spcPts val="0"/>
              </a:spcAft>
              <a:buClr>
                <a:srgbClr val="000000"/>
              </a:buClr>
              <a:buSzPts val="800"/>
              <a:buNone/>
              <a:defRPr sz="800">
                <a:solidFill>
                  <a:srgbClr val="000000"/>
                </a:solidFill>
              </a:defRPr>
            </a:lvl4pPr>
            <a:lvl5pPr lvl="4" rtl="0">
              <a:spcBef>
                <a:spcPts val="0"/>
              </a:spcBef>
              <a:spcAft>
                <a:spcPts val="0"/>
              </a:spcAft>
              <a:buClr>
                <a:srgbClr val="000000"/>
              </a:buClr>
              <a:buSzPts val="800"/>
              <a:buNone/>
              <a:defRPr sz="800">
                <a:solidFill>
                  <a:srgbClr val="000000"/>
                </a:solidFill>
              </a:defRPr>
            </a:lvl5pPr>
            <a:lvl6pPr lvl="5" rtl="0">
              <a:spcBef>
                <a:spcPts val="0"/>
              </a:spcBef>
              <a:spcAft>
                <a:spcPts val="0"/>
              </a:spcAft>
              <a:buClr>
                <a:srgbClr val="000000"/>
              </a:buClr>
              <a:buSzPts val="800"/>
              <a:buNone/>
              <a:defRPr sz="800">
                <a:solidFill>
                  <a:srgbClr val="000000"/>
                </a:solidFill>
              </a:defRPr>
            </a:lvl6pPr>
            <a:lvl7pPr lvl="6" rtl="0">
              <a:spcBef>
                <a:spcPts val="0"/>
              </a:spcBef>
              <a:spcAft>
                <a:spcPts val="0"/>
              </a:spcAft>
              <a:buClr>
                <a:srgbClr val="000000"/>
              </a:buClr>
              <a:buSzPts val="800"/>
              <a:buNone/>
              <a:defRPr sz="800">
                <a:solidFill>
                  <a:srgbClr val="000000"/>
                </a:solidFill>
              </a:defRPr>
            </a:lvl7pPr>
            <a:lvl8pPr lvl="7" rtl="0">
              <a:spcBef>
                <a:spcPts val="0"/>
              </a:spcBef>
              <a:spcAft>
                <a:spcPts val="0"/>
              </a:spcAft>
              <a:buClr>
                <a:srgbClr val="000000"/>
              </a:buClr>
              <a:buSzPts val="800"/>
              <a:buNone/>
              <a:defRPr sz="800">
                <a:solidFill>
                  <a:srgbClr val="000000"/>
                </a:solidFill>
              </a:defRPr>
            </a:lvl8pPr>
            <a:lvl9pPr lvl="8" rtl="0">
              <a:spcBef>
                <a:spcPts val="0"/>
              </a:spcBef>
              <a:spcAft>
                <a:spcPts val="0"/>
              </a:spcAft>
              <a:buClr>
                <a:srgbClr val="000000"/>
              </a:buClr>
              <a:buSzPts val="800"/>
              <a:buNone/>
              <a:defRPr sz="800">
                <a:solidFill>
                  <a:srgbClr val="000000"/>
                </a:solidFill>
              </a:defRPr>
            </a:lvl9pPr>
          </a:lstStyle>
          <a:p/>
        </p:txBody>
      </p:sp>
      <p:cxnSp>
        <p:nvCxnSpPr>
          <p:cNvPr id="83" name="Google Shape;83;p9"/>
          <p:cNvCxnSpPr/>
          <p:nvPr/>
        </p:nvCxnSpPr>
        <p:spPr>
          <a:xfrm>
            <a:off x="5018825" y="2570900"/>
            <a:ext cx="20700" cy="4771500"/>
          </a:xfrm>
          <a:prstGeom prst="straightConnector1">
            <a:avLst/>
          </a:prstGeom>
          <a:noFill/>
          <a:ln cap="flat" cmpd="sng" w="38100">
            <a:solidFill>
              <a:srgbClr val="F26649"/>
            </a:solidFill>
            <a:prstDash val="solid"/>
            <a:round/>
            <a:headEnd len="med" w="med" type="none"/>
            <a:tailEnd len="med" w="med" type="none"/>
          </a:ln>
        </p:spPr>
      </p:cxnSp>
    </p:spTree>
  </p:cSld>
  <p:clrMapOvr>
    <a:masterClrMapping/>
  </p:clrMapOvr>
  <p:extLst>
    <p:ext uri="{DCECCB84-F9BA-43D5-87BE-67443E8EF086}">
      <p15:sldGuideLst>
        <p15:guide id="1" orient="horz" pos="2448">
          <p15:clr>
            <a:srgbClr val="FA7B17"/>
          </p15:clr>
        </p15:guide>
        <p15:guide id="2" pos="740">
          <p15:clr>
            <a:srgbClr val="FA7B17"/>
          </p15:clr>
        </p15:guide>
        <p15:guide id="3" pos="3168">
          <p15:clr>
            <a:srgbClr val="FA7B17"/>
          </p15:clr>
        </p15:guide>
        <p15:guide id="4" pos="5634">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udent Help">
  <p:cSld name="CUSTOM_3">
    <p:spTree>
      <p:nvGrpSpPr>
        <p:cNvPr id="84" name="Shape 84"/>
        <p:cNvGrpSpPr/>
        <p:nvPr/>
      </p:nvGrpSpPr>
      <p:grpSpPr>
        <a:xfrm>
          <a:off x="0" y="0"/>
          <a:ext cx="0" cy="0"/>
          <a:chOff x="0" y="0"/>
          <a:chExt cx="0" cy="0"/>
        </a:xfrm>
      </p:grpSpPr>
      <p:sp>
        <p:nvSpPr>
          <p:cNvPr id="85" name="Google Shape;85;p10"/>
          <p:cNvSpPr txBox="1"/>
          <p:nvPr/>
        </p:nvSpPr>
        <p:spPr>
          <a:xfrm>
            <a:off x="0" y="993875"/>
            <a:ext cx="10058400" cy="1027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Rubik"/>
              <a:ea typeface="Rubik"/>
              <a:cs typeface="Rubik"/>
              <a:sym typeface="Rubik"/>
            </a:endParaRPr>
          </a:p>
        </p:txBody>
      </p:sp>
      <p:sp>
        <p:nvSpPr>
          <p:cNvPr id="86" name="Google Shape;86;p10"/>
          <p:cNvSpPr/>
          <p:nvPr/>
        </p:nvSpPr>
        <p:spPr>
          <a:xfrm>
            <a:off x="2688475" y="1057550"/>
            <a:ext cx="4676100" cy="713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0"/>
          <p:cNvSpPr/>
          <p:nvPr/>
        </p:nvSpPr>
        <p:spPr>
          <a:xfrm>
            <a:off x="255775" y="1057550"/>
            <a:ext cx="3108900" cy="28896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lost the text box to type into. </a:t>
            </a:r>
            <a:endParaRPr b="1">
              <a:latin typeface="Lato"/>
              <a:ea typeface="Lato"/>
              <a:cs typeface="Lato"/>
              <a:sym typeface="Lato"/>
            </a:endParaRPr>
          </a:p>
          <a:p>
            <a:pPr indent="0" lvl="0" marL="0" rtl="0" algn="l">
              <a:spcBef>
                <a:spcPts val="0"/>
              </a:spcBef>
              <a:spcAft>
                <a:spcPts val="0"/>
              </a:spcAft>
              <a:buNone/>
            </a:pPr>
            <a:r>
              <a:t/>
            </a:r>
            <a:endParaRPr sz="900">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You can always add more text boxes. Just click the T box at the top of your screen and drag it onto the slide.</a:t>
            </a:r>
            <a:endParaRPr sz="1300">
              <a:latin typeface="Lato"/>
              <a:ea typeface="Lato"/>
              <a:cs typeface="Lato"/>
              <a:sym typeface="Lato"/>
            </a:endParaRPr>
          </a:p>
          <a:p>
            <a:pPr indent="0" lvl="0" marL="0" rtl="0" algn="l">
              <a:spcBef>
                <a:spcPts val="0"/>
              </a:spcBef>
              <a:spcAft>
                <a:spcPts val="0"/>
              </a:spcAft>
              <a:buNone/>
            </a:pPr>
            <a:r>
              <a:t/>
            </a:r>
            <a:endParaRPr/>
          </a:p>
        </p:txBody>
      </p:sp>
      <p:sp>
        <p:nvSpPr>
          <p:cNvPr id="88" name="Google Shape;88;p10"/>
          <p:cNvSpPr/>
          <p:nvPr/>
        </p:nvSpPr>
        <p:spPr>
          <a:xfrm>
            <a:off x="3472075" y="1057550"/>
            <a:ext cx="3108900" cy="28914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27425" spcFirstLastPara="1" rIns="27425" wrap="square" tIns="0">
            <a:noAutofit/>
          </a:bodyPr>
          <a:lstStyle/>
          <a:p>
            <a:pPr indent="0" lvl="0" marL="0" rtl="0" algn="ctr">
              <a:spcBef>
                <a:spcPts val="0"/>
              </a:spcBef>
              <a:spcAft>
                <a:spcPts val="0"/>
              </a:spcAft>
              <a:buNone/>
            </a:pPr>
            <a:r>
              <a:rPr b="1" lang="en">
                <a:latin typeface="Lato"/>
                <a:ea typeface="Lato"/>
                <a:cs typeface="Lato"/>
                <a:sym typeface="Lato"/>
              </a:rPr>
              <a:t>The slides are too small or  </a:t>
            </a:r>
            <a:endParaRPr b="1">
              <a:latin typeface="Lato"/>
              <a:ea typeface="Lato"/>
              <a:cs typeface="Lato"/>
              <a:sym typeface="Lato"/>
            </a:endParaRPr>
          </a:p>
          <a:p>
            <a:pPr indent="0" lvl="0" marL="0" rtl="0" algn="ctr">
              <a:spcBef>
                <a:spcPts val="0"/>
              </a:spcBef>
              <a:spcAft>
                <a:spcPts val="0"/>
              </a:spcAft>
              <a:buNone/>
            </a:pPr>
            <a:r>
              <a:rPr b="1" lang="en">
                <a:latin typeface="Lato"/>
                <a:ea typeface="Lato"/>
                <a:cs typeface="Lato"/>
                <a:sym typeface="Lato"/>
              </a:rPr>
              <a:t>too big.</a:t>
            </a:r>
            <a:endParaRPr b="1">
              <a:latin typeface="Lato"/>
              <a:ea typeface="Lato"/>
              <a:cs typeface="Lato"/>
              <a:sym typeface="Lato"/>
            </a:endParaRPr>
          </a:p>
          <a:p>
            <a:pPr indent="0" lvl="0" marL="0" rtl="0" algn="ctr">
              <a:spcBef>
                <a:spcPts val="0"/>
              </a:spcBef>
              <a:spcAft>
                <a:spcPts val="0"/>
              </a:spcAft>
              <a:buNone/>
            </a:pPr>
            <a:r>
              <a:t/>
            </a:r>
            <a:endParaRPr sz="800">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Click on the magnifying glass at the top of your screen to  zoom in and out.</a:t>
            </a:r>
            <a:endParaRPr sz="13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sp>
        <p:nvSpPr>
          <p:cNvPr id="89" name="Google Shape;89;p10"/>
          <p:cNvSpPr/>
          <p:nvPr/>
        </p:nvSpPr>
        <p:spPr>
          <a:xfrm>
            <a:off x="6688375" y="1057550"/>
            <a:ext cx="3108900" cy="28896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deleted something just now that I didn’t mean to.</a:t>
            </a:r>
            <a:endParaRPr b="1">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You can always use the undo button to bring back something you just deleted. </a:t>
            </a:r>
            <a:endParaRPr sz="13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sp>
        <p:nvSpPr>
          <p:cNvPr id="90" name="Google Shape;90;p10"/>
          <p:cNvSpPr/>
          <p:nvPr/>
        </p:nvSpPr>
        <p:spPr>
          <a:xfrm>
            <a:off x="255775" y="4181750"/>
            <a:ext cx="3108900" cy="31071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solidFill>
                  <a:srgbClr val="000000"/>
                </a:solidFill>
                <a:latin typeface="Lato"/>
                <a:ea typeface="Lato"/>
                <a:cs typeface="Lato"/>
                <a:sym typeface="Lato"/>
              </a:rPr>
              <a:t>I need to add a picture.</a:t>
            </a:r>
            <a:endParaRPr b="1">
              <a:solidFill>
                <a:srgbClr val="000000"/>
              </a:solidFill>
              <a:latin typeface="Lato"/>
              <a:ea typeface="Lato"/>
              <a:cs typeface="Lato"/>
              <a:sym typeface="Lato"/>
            </a:endParaRPr>
          </a:p>
          <a:p>
            <a:pPr indent="0" lvl="0" marL="0" rtl="0" algn="l">
              <a:spcBef>
                <a:spcPts val="0"/>
              </a:spcBef>
              <a:spcAft>
                <a:spcPts val="0"/>
              </a:spcAft>
              <a:buNone/>
            </a:pPr>
            <a:r>
              <a:t/>
            </a:r>
            <a:endParaRPr>
              <a:solidFill>
                <a:srgbClr val="000000"/>
              </a:solidFill>
              <a:latin typeface="Lato"/>
              <a:ea typeface="Lato"/>
              <a:cs typeface="Lato"/>
              <a:sym typeface="Lato"/>
            </a:endParaRPr>
          </a:p>
          <a:p>
            <a:pPr indent="0" lvl="0" marL="0" rtl="0" algn="ctr">
              <a:spcBef>
                <a:spcPts val="0"/>
              </a:spcBef>
              <a:spcAft>
                <a:spcPts val="0"/>
              </a:spcAft>
              <a:buNone/>
            </a:pPr>
            <a:r>
              <a:rPr lang="en" sz="1300">
                <a:solidFill>
                  <a:srgbClr val="000000"/>
                </a:solidFill>
                <a:latin typeface="Lato"/>
                <a:ea typeface="Lato"/>
                <a:cs typeface="Lato"/>
                <a:sym typeface="Lato"/>
              </a:rPr>
              <a:t>At the top of your screen, click Insert —&gt; Image and then you can upload it from your computer or use the camera to take a picture.</a:t>
            </a:r>
            <a:endParaRPr sz="1300">
              <a:solidFill>
                <a:srgbClr val="000000"/>
              </a:solidFill>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p:txBody>
      </p:sp>
      <p:sp>
        <p:nvSpPr>
          <p:cNvPr id="91" name="Google Shape;91;p10"/>
          <p:cNvSpPr/>
          <p:nvPr/>
        </p:nvSpPr>
        <p:spPr>
          <a:xfrm>
            <a:off x="3472075" y="4181750"/>
            <a:ext cx="3108900" cy="31071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need to drag and drop something. </a:t>
            </a:r>
            <a:endParaRPr b="1">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Click on the shape and hold down while moving your fingers to drag the shape wherever you want it to go.</a:t>
            </a:r>
            <a:endParaRPr sz="1300">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sp>
        <p:nvSpPr>
          <p:cNvPr id="92" name="Google Shape;92;p10"/>
          <p:cNvSpPr/>
          <p:nvPr/>
        </p:nvSpPr>
        <p:spPr>
          <a:xfrm>
            <a:off x="6688375" y="4181750"/>
            <a:ext cx="3108900" cy="3107100"/>
          </a:xfrm>
          <a:prstGeom prst="roundRect">
            <a:avLst>
              <a:gd fmla="val 16667" name="adj"/>
            </a:avLst>
          </a:prstGeom>
          <a:solidFill>
            <a:srgbClr val="F3F3F3"/>
          </a:solidFill>
          <a:ln cap="flat" cmpd="sng" w="9525">
            <a:solidFill>
              <a:srgbClr val="595959"/>
            </a:solidFill>
            <a:prstDash val="dot"/>
            <a:round/>
            <a:headEnd len="sm" w="sm" type="none"/>
            <a:tailEnd len="sm" w="sm" type="none"/>
          </a:ln>
        </p:spPr>
        <p:txBody>
          <a:bodyPr anchorCtr="0" anchor="t" bIns="91425" lIns="91425" spcFirstLastPara="1" rIns="91425" wrap="square" tIns="0">
            <a:noAutofit/>
          </a:bodyPr>
          <a:lstStyle/>
          <a:p>
            <a:pPr indent="0" lvl="0" marL="0" rtl="0" algn="ctr">
              <a:spcBef>
                <a:spcPts val="0"/>
              </a:spcBef>
              <a:spcAft>
                <a:spcPts val="0"/>
              </a:spcAft>
              <a:buNone/>
            </a:pPr>
            <a:r>
              <a:rPr b="1" lang="en">
                <a:latin typeface="Lato"/>
                <a:ea typeface="Lato"/>
                <a:cs typeface="Lato"/>
                <a:sym typeface="Lato"/>
              </a:rPr>
              <a:t>I need to add a shape.</a:t>
            </a:r>
            <a:endParaRPr b="1">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ctr">
              <a:spcBef>
                <a:spcPts val="0"/>
              </a:spcBef>
              <a:spcAft>
                <a:spcPts val="0"/>
              </a:spcAft>
              <a:buNone/>
            </a:pPr>
            <a:r>
              <a:rPr lang="en" sz="1300">
                <a:latin typeface="Lato"/>
                <a:ea typeface="Lato"/>
                <a:cs typeface="Lato"/>
                <a:sym typeface="Lato"/>
              </a:rPr>
              <a:t>Click on the shapes icon at the top of your screen. Choose the shape you want, then add it to the slide.</a:t>
            </a:r>
            <a:endParaRPr sz="13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b="1" sz="1600">
              <a:latin typeface="Lato"/>
              <a:ea typeface="Lato"/>
              <a:cs typeface="Lato"/>
              <a:sym typeface="Lato"/>
            </a:endParaRPr>
          </a:p>
          <a:p>
            <a:pPr indent="0" lvl="0" marL="0" rtl="0" algn="l">
              <a:spcBef>
                <a:spcPts val="0"/>
              </a:spcBef>
              <a:spcAft>
                <a:spcPts val="0"/>
              </a:spcAft>
              <a:buNone/>
            </a:pPr>
            <a:r>
              <a:t/>
            </a:r>
            <a:endParaRPr/>
          </a:p>
        </p:txBody>
      </p:sp>
      <p:pic>
        <p:nvPicPr>
          <p:cNvPr id="93" name="Google Shape;93;p10"/>
          <p:cNvPicPr preferRelativeResize="0"/>
          <p:nvPr/>
        </p:nvPicPr>
        <p:blipFill>
          <a:blip r:embed="rId2">
            <a:alphaModFix/>
          </a:blip>
          <a:stretch>
            <a:fillRect/>
          </a:stretch>
        </p:blipFill>
        <p:spPr>
          <a:xfrm>
            <a:off x="6904950" y="2774463"/>
            <a:ext cx="2675775" cy="758375"/>
          </a:xfrm>
          <a:prstGeom prst="rect">
            <a:avLst/>
          </a:prstGeom>
          <a:noFill/>
          <a:ln>
            <a:noFill/>
          </a:ln>
        </p:spPr>
      </p:pic>
      <p:pic>
        <p:nvPicPr>
          <p:cNvPr id="94" name="Google Shape;94;p10"/>
          <p:cNvPicPr preferRelativeResize="0"/>
          <p:nvPr/>
        </p:nvPicPr>
        <p:blipFill>
          <a:blip r:embed="rId3">
            <a:alphaModFix/>
          </a:blip>
          <a:stretch>
            <a:fillRect/>
          </a:stretch>
        </p:blipFill>
        <p:spPr>
          <a:xfrm>
            <a:off x="472325" y="5621425"/>
            <a:ext cx="2675775" cy="1591215"/>
          </a:xfrm>
          <a:prstGeom prst="rect">
            <a:avLst/>
          </a:prstGeom>
          <a:noFill/>
          <a:ln>
            <a:noFill/>
          </a:ln>
        </p:spPr>
      </p:pic>
      <p:pic>
        <p:nvPicPr>
          <p:cNvPr id="95" name="Google Shape;95;p10"/>
          <p:cNvPicPr preferRelativeResize="0"/>
          <p:nvPr/>
        </p:nvPicPr>
        <p:blipFill rotWithShape="1">
          <a:blip r:embed="rId4">
            <a:alphaModFix/>
          </a:blip>
          <a:srcRect b="31422" l="0" r="62518" t="0"/>
          <a:stretch/>
        </p:blipFill>
        <p:spPr>
          <a:xfrm>
            <a:off x="7499175" y="5521750"/>
            <a:ext cx="1374184" cy="1397575"/>
          </a:xfrm>
          <a:prstGeom prst="rect">
            <a:avLst/>
          </a:prstGeom>
          <a:noFill/>
          <a:ln>
            <a:noFill/>
          </a:ln>
        </p:spPr>
      </p:pic>
      <p:pic>
        <p:nvPicPr>
          <p:cNvPr id="96" name="Google Shape;96;p10"/>
          <p:cNvPicPr preferRelativeResize="0"/>
          <p:nvPr/>
        </p:nvPicPr>
        <p:blipFill rotWithShape="1">
          <a:blip r:embed="rId5">
            <a:alphaModFix/>
          </a:blip>
          <a:srcRect b="5455" l="0" r="25054" t="0"/>
          <a:stretch/>
        </p:blipFill>
        <p:spPr>
          <a:xfrm>
            <a:off x="789425" y="2642575"/>
            <a:ext cx="2041575" cy="954550"/>
          </a:xfrm>
          <a:prstGeom prst="rect">
            <a:avLst/>
          </a:prstGeom>
          <a:noFill/>
          <a:ln>
            <a:noFill/>
          </a:ln>
        </p:spPr>
      </p:pic>
      <p:pic>
        <p:nvPicPr>
          <p:cNvPr id="97" name="Google Shape;97;p10"/>
          <p:cNvPicPr preferRelativeResize="0"/>
          <p:nvPr/>
        </p:nvPicPr>
        <p:blipFill>
          <a:blip r:embed="rId6">
            <a:alphaModFix/>
          </a:blip>
          <a:stretch>
            <a:fillRect/>
          </a:stretch>
        </p:blipFill>
        <p:spPr>
          <a:xfrm>
            <a:off x="4299125" y="2209625"/>
            <a:ext cx="1657300" cy="1648932"/>
          </a:xfrm>
          <a:prstGeom prst="rect">
            <a:avLst/>
          </a:prstGeom>
          <a:noFill/>
          <a:ln>
            <a:noFill/>
          </a:ln>
        </p:spPr>
      </p:pic>
      <p:pic>
        <p:nvPicPr>
          <p:cNvPr id="98" name="Google Shape;98;p10"/>
          <p:cNvPicPr preferRelativeResize="0"/>
          <p:nvPr/>
        </p:nvPicPr>
        <p:blipFill rotWithShape="1">
          <a:blip r:embed="rId7">
            <a:alphaModFix/>
          </a:blip>
          <a:srcRect b="238" l="0" r="0" t="228"/>
          <a:stretch/>
        </p:blipFill>
        <p:spPr>
          <a:xfrm>
            <a:off x="3688637" y="5935587"/>
            <a:ext cx="2675776" cy="1065346"/>
          </a:xfrm>
          <a:prstGeom prst="rect">
            <a:avLst/>
          </a:prstGeom>
          <a:noFill/>
          <a:ln>
            <a:noFill/>
          </a:ln>
        </p:spPr>
      </p:pic>
      <p:sp>
        <p:nvSpPr>
          <p:cNvPr id="99" name="Google Shape;99;p10"/>
          <p:cNvSpPr/>
          <p:nvPr/>
        </p:nvSpPr>
        <p:spPr>
          <a:xfrm>
            <a:off x="2178050" y="169100"/>
            <a:ext cx="7696200" cy="659100"/>
          </a:xfrm>
          <a:prstGeom prst="wedgeRoundRectCallout">
            <a:avLst>
              <a:gd fmla="val -20833" name="adj1"/>
              <a:gd fmla="val 62500" name="adj2"/>
              <a:gd fmla="val 0" name="adj3"/>
            </a:avLst>
          </a:prstGeom>
          <a:solidFill>
            <a:srgbClr val="9A258F"/>
          </a:solidFill>
          <a:ln cap="flat" cmpd="sng" w="9525">
            <a:solidFill>
              <a:srgbClr val="59595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200">
                <a:solidFill>
                  <a:schemeClr val="lt1"/>
                </a:solidFill>
                <a:latin typeface="Lato"/>
                <a:ea typeface="Lato"/>
                <a:cs typeface="Lato"/>
                <a:sym typeface="Lato"/>
              </a:rPr>
              <a:t>Need Help With Completing Your Slides?</a:t>
            </a:r>
            <a:endParaRPr b="1" sz="3200">
              <a:solidFill>
                <a:schemeClr val="lt1"/>
              </a:solidFill>
              <a:latin typeface="Lato"/>
              <a:ea typeface="Lato"/>
              <a:cs typeface="Lato"/>
              <a:sym typeface="Lato"/>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900" cy="865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ubik"/>
              <a:buNone/>
              <a:defRPr sz="2800">
                <a:latin typeface="Rubik"/>
                <a:ea typeface="Rubik"/>
                <a:cs typeface="Rubik"/>
                <a:sym typeface="Rubik"/>
              </a:defRPr>
            </a:lvl1pPr>
            <a:lvl2pPr lvl="1">
              <a:spcBef>
                <a:spcPts val="0"/>
              </a:spcBef>
              <a:spcAft>
                <a:spcPts val="0"/>
              </a:spcAft>
              <a:buSzPts val="2800"/>
              <a:buFont typeface="Rubik"/>
              <a:buNone/>
              <a:defRPr sz="2800">
                <a:latin typeface="Rubik"/>
                <a:ea typeface="Rubik"/>
                <a:cs typeface="Rubik"/>
                <a:sym typeface="Rubik"/>
              </a:defRPr>
            </a:lvl2pPr>
            <a:lvl3pPr lvl="2">
              <a:spcBef>
                <a:spcPts val="0"/>
              </a:spcBef>
              <a:spcAft>
                <a:spcPts val="0"/>
              </a:spcAft>
              <a:buSzPts val="2800"/>
              <a:buFont typeface="Rubik"/>
              <a:buNone/>
              <a:defRPr sz="2800">
                <a:latin typeface="Rubik"/>
                <a:ea typeface="Rubik"/>
                <a:cs typeface="Rubik"/>
                <a:sym typeface="Rubik"/>
              </a:defRPr>
            </a:lvl3pPr>
            <a:lvl4pPr lvl="3">
              <a:spcBef>
                <a:spcPts val="0"/>
              </a:spcBef>
              <a:spcAft>
                <a:spcPts val="0"/>
              </a:spcAft>
              <a:buSzPts val="2800"/>
              <a:buFont typeface="Rubik"/>
              <a:buNone/>
              <a:defRPr sz="2800">
                <a:latin typeface="Rubik"/>
                <a:ea typeface="Rubik"/>
                <a:cs typeface="Rubik"/>
                <a:sym typeface="Rubik"/>
              </a:defRPr>
            </a:lvl4pPr>
            <a:lvl5pPr lvl="4">
              <a:spcBef>
                <a:spcPts val="0"/>
              </a:spcBef>
              <a:spcAft>
                <a:spcPts val="0"/>
              </a:spcAft>
              <a:buSzPts val="2800"/>
              <a:buFont typeface="Rubik"/>
              <a:buNone/>
              <a:defRPr sz="2800">
                <a:latin typeface="Rubik"/>
                <a:ea typeface="Rubik"/>
                <a:cs typeface="Rubik"/>
                <a:sym typeface="Rubik"/>
              </a:defRPr>
            </a:lvl5pPr>
            <a:lvl6pPr lvl="5">
              <a:spcBef>
                <a:spcPts val="0"/>
              </a:spcBef>
              <a:spcAft>
                <a:spcPts val="0"/>
              </a:spcAft>
              <a:buSzPts val="2800"/>
              <a:buFont typeface="Rubik"/>
              <a:buNone/>
              <a:defRPr sz="2800">
                <a:latin typeface="Rubik"/>
                <a:ea typeface="Rubik"/>
                <a:cs typeface="Rubik"/>
                <a:sym typeface="Rubik"/>
              </a:defRPr>
            </a:lvl6pPr>
            <a:lvl7pPr lvl="6">
              <a:spcBef>
                <a:spcPts val="0"/>
              </a:spcBef>
              <a:spcAft>
                <a:spcPts val="0"/>
              </a:spcAft>
              <a:buSzPts val="2800"/>
              <a:buFont typeface="Rubik"/>
              <a:buNone/>
              <a:defRPr sz="2800">
                <a:latin typeface="Rubik"/>
                <a:ea typeface="Rubik"/>
                <a:cs typeface="Rubik"/>
                <a:sym typeface="Rubik"/>
              </a:defRPr>
            </a:lvl7pPr>
            <a:lvl8pPr lvl="7">
              <a:spcBef>
                <a:spcPts val="0"/>
              </a:spcBef>
              <a:spcAft>
                <a:spcPts val="0"/>
              </a:spcAft>
              <a:buSzPts val="2800"/>
              <a:buFont typeface="Rubik"/>
              <a:buNone/>
              <a:defRPr sz="2800">
                <a:latin typeface="Rubik"/>
                <a:ea typeface="Rubik"/>
                <a:cs typeface="Rubik"/>
                <a:sym typeface="Rubik"/>
              </a:defRPr>
            </a:lvl8pPr>
            <a:lvl9pPr lvl="8">
              <a:spcBef>
                <a:spcPts val="0"/>
              </a:spcBef>
              <a:spcAft>
                <a:spcPts val="0"/>
              </a:spcAft>
              <a:buSzPts val="2800"/>
              <a:buFont typeface="Rubik"/>
              <a:buNone/>
              <a:defRPr sz="2800">
                <a:latin typeface="Rubik"/>
                <a:ea typeface="Rubik"/>
                <a:cs typeface="Rubik"/>
                <a:sym typeface="Rubik"/>
              </a:defRPr>
            </a:lvl9pPr>
          </a:lstStyle>
          <a:p/>
        </p:txBody>
      </p:sp>
      <p:sp>
        <p:nvSpPr>
          <p:cNvPr id="7" name="Google Shape;7;p1"/>
          <p:cNvSpPr txBox="1"/>
          <p:nvPr>
            <p:ph idx="1" type="body"/>
          </p:nvPr>
        </p:nvSpPr>
        <p:spPr>
          <a:xfrm>
            <a:off x="342870" y="1741518"/>
            <a:ext cx="9372900" cy="516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Font typeface="Rubik"/>
              <a:buChar char="●"/>
              <a:defRPr sz="1800">
                <a:latin typeface="Rubik"/>
                <a:ea typeface="Rubik"/>
                <a:cs typeface="Rubik"/>
                <a:sym typeface="Rubik"/>
              </a:defRPr>
            </a:lvl1pPr>
            <a:lvl2pPr indent="-317500" lvl="1" marL="914400">
              <a:lnSpc>
                <a:spcPct val="115000"/>
              </a:lnSpc>
              <a:spcBef>
                <a:spcPts val="1600"/>
              </a:spcBef>
              <a:spcAft>
                <a:spcPts val="0"/>
              </a:spcAft>
              <a:buSzPts val="1400"/>
              <a:buFont typeface="Rubik"/>
              <a:buChar char="○"/>
              <a:defRPr>
                <a:latin typeface="Rubik"/>
                <a:ea typeface="Rubik"/>
                <a:cs typeface="Rubik"/>
                <a:sym typeface="Rubik"/>
              </a:defRPr>
            </a:lvl2pPr>
            <a:lvl3pPr indent="-317500" lvl="2" marL="1371600">
              <a:lnSpc>
                <a:spcPct val="115000"/>
              </a:lnSpc>
              <a:spcBef>
                <a:spcPts val="1600"/>
              </a:spcBef>
              <a:spcAft>
                <a:spcPts val="0"/>
              </a:spcAft>
              <a:buSzPts val="1400"/>
              <a:buFont typeface="Rubik"/>
              <a:buChar char="■"/>
              <a:defRPr>
                <a:latin typeface="Rubik"/>
                <a:ea typeface="Rubik"/>
                <a:cs typeface="Rubik"/>
                <a:sym typeface="Rubik"/>
              </a:defRPr>
            </a:lvl3pPr>
            <a:lvl4pPr indent="-317500" lvl="3" marL="1828800">
              <a:lnSpc>
                <a:spcPct val="115000"/>
              </a:lnSpc>
              <a:spcBef>
                <a:spcPts val="1600"/>
              </a:spcBef>
              <a:spcAft>
                <a:spcPts val="0"/>
              </a:spcAft>
              <a:buSzPts val="1400"/>
              <a:buFont typeface="Rubik"/>
              <a:buChar char="●"/>
              <a:defRPr>
                <a:latin typeface="Rubik"/>
                <a:ea typeface="Rubik"/>
                <a:cs typeface="Rubik"/>
                <a:sym typeface="Rubik"/>
              </a:defRPr>
            </a:lvl4pPr>
            <a:lvl5pPr indent="-317500" lvl="4" marL="2286000">
              <a:lnSpc>
                <a:spcPct val="115000"/>
              </a:lnSpc>
              <a:spcBef>
                <a:spcPts val="1600"/>
              </a:spcBef>
              <a:spcAft>
                <a:spcPts val="0"/>
              </a:spcAft>
              <a:buSzPts val="1400"/>
              <a:buFont typeface="Rubik"/>
              <a:buChar char="○"/>
              <a:defRPr>
                <a:latin typeface="Rubik"/>
                <a:ea typeface="Rubik"/>
                <a:cs typeface="Rubik"/>
                <a:sym typeface="Rubik"/>
              </a:defRPr>
            </a:lvl5pPr>
            <a:lvl6pPr indent="-317500" lvl="5" marL="2743200">
              <a:lnSpc>
                <a:spcPct val="115000"/>
              </a:lnSpc>
              <a:spcBef>
                <a:spcPts val="1600"/>
              </a:spcBef>
              <a:spcAft>
                <a:spcPts val="0"/>
              </a:spcAft>
              <a:buSzPts val="1400"/>
              <a:buFont typeface="Rubik"/>
              <a:buChar char="■"/>
              <a:defRPr>
                <a:latin typeface="Rubik"/>
                <a:ea typeface="Rubik"/>
                <a:cs typeface="Rubik"/>
                <a:sym typeface="Rubik"/>
              </a:defRPr>
            </a:lvl6pPr>
            <a:lvl7pPr indent="-317500" lvl="6" marL="3200400">
              <a:lnSpc>
                <a:spcPct val="115000"/>
              </a:lnSpc>
              <a:spcBef>
                <a:spcPts val="1600"/>
              </a:spcBef>
              <a:spcAft>
                <a:spcPts val="0"/>
              </a:spcAft>
              <a:buSzPts val="1400"/>
              <a:buFont typeface="Rubik"/>
              <a:buChar char="●"/>
              <a:defRPr>
                <a:latin typeface="Rubik"/>
                <a:ea typeface="Rubik"/>
                <a:cs typeface="Rubik"/>
                <a:sym typeface="Rubik"/>
              </a:defRPr>
            </a:lvl7pPr>
            <a:lvl8pPr indent="-317500" lvl="7" marL="3657600">
              <a:lnSpc>
                <a:spcPct val="115000"/>
              </a:lnSpc>
              <a:spcBef>
                <a:spcPts val="1600"/>
              </a:spcBef>
              <a:spcAft>
                <a:spcPts val="0"/>
              </a:spcAft>
              <a:buSzPts val="1400"/>
              <a:buFont typeface="Rubik"/>
              <a:buChar char="○"/>
              <a:defRPr>
                <a:latin typeface="Rubik"/>
                <a:ea typeface="Rubik"/>
                <a:cs typeface="Rubik"/>
                <a:sym typeface="Rubik"/>
              </a:defRPr>
            </a:lvl8pPr>
            <a:lvl9pPr indent="-317500" lvl="8" marL="4114800">
              <a:lnSpc>
                <a:spcPct val="115000"/>
              </a:lnSpc>
              <a:spcBef>
                <a:spcPts val="1600"/>
              </a:spcBef>
              <a:spcAft>
                <a:spcPts val="1600"/>
              </a:spcAft>
              <a:buSzPts val="1400"/>
              <a:buFont typeface="Rubik"/>
              <a:buChar char="■"/>
              <a:defRPr>
                <a:latin typeface="Rubik"/>
                <a:ea typeface="Rubik"/>
                <a:cs typeface="Rubik"/>
                <a:sym typeface="Rubik"/>
              </a:defRPr>
            </a:lvl9pPr>
          </a:lstStyle>
          <a:p/>
        </p:txBody>
      </p:sp>
      <p:sp>
        <p:nvSpPr>
          <p:cNvPr id="8" name="Google Shape;8;p1"/>
          <p:cNvSpPr txBox="1"/>
          <p:nvPr/>
        </p:nvSpPr>
        <p:spPr>
          <a:xfrm>
            <a:off x="-25400" y="7452350"/>
            <a:ext cx="10083900" cy="320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lang="en" sz="800">
                <a:latin typeface="Rubik"/>
                <a:ea typeface="Rubik"/>
                <a:cs typeface="Rubik"/>
                <a:sym typeface="Rubik"/>
              </a:rPr>
              <a:t>SCHOLASTIC MATH</a:t>
            </a:r>
            <a:r>
              <a:rPr lang="en" sz="800">
                <a:latin typeface="Rubik"/>
                <a:ea typeface="Rubik"/>
                <a:cs typeface="Rubik"/>
                <a:sym typeface="Rubik"/>
              </a:rPr>
              <a:t>  / LEARNING JOURNEY</a:t>
            </a:r>
            <a:endParaRPr sz="800">
              <a:latin typeface="Rubik"/>
              <a:ea typeface="Rubik"/>
              <a:cs typeface="Rubik"/>
              <a:sym typeface="Rubik"/>
            </a:endParaRPr>
          </a:p>
          <a:p>
            <a:pPr indent="0" lvl="0" marL="0" rtl="0" algn="r">
              <a:spcBef>
                <a:spcPts val="0"/>
              </a:spcBef>
              <a:spcAft>
                <a:spcPts val="0"/>
              </a:spcAft>
              <a:buNone/>
            </a:pPr>
            <a:r>
              <a:t/>
            </a:r>
            <a:endParaRPr sz="800">
              <a:latin typeface="Rubik"/>
              <a:ea typeface="Rubik"/>
              <a:cs typeface="Rubik"/>
              <a:sym typeface="Rubik"/>
            </a:endParaRPr>
          </a:p>
        </p:txBody>
      </p:sp>
      <p:pic>
        <p:nvPicPr>
          <p:cNvPr id="9" name="Google Shape;9;p1"/>
          <p:cNvPicPr preferRelativeResize="0"/>
          <p:nvPr/>
        </p:nvPicPr>
        <p:blipFill>
          <a:blip r:embed="rId1">
            <a:alphaModFix/>
          </a:blip>
          <a:stretch>
            <a:fillRect/>
          </a:stretch>
        </p:blipFill>
        <p:spPr>
          <a:xfrm>
            <a:off x="0" y="-2"/>
            <a:ext cx="10058400" cy="1060704"/>
          </a:xfrm>
          <a:prstGeom prst="rect">
            <a:avLst/>
          </a:prstGeom>
          <a:noFill/>
          <a:ln>
            <a:noFill/>
          </a:ln>
        </p:spPr>
      </p:pic>
      <p:sp>
        <p:nvSpPr>
          <p:cNvPr id="10" name="Google Shape;10;p1"/>
          <p:cNvSpPr txBox="1"/>
          <p:nvPr/>
        </p:nvSpPr>
        <p:spPr>
          <a:xfrm rot="-5400000">
            <a:off x="7626025" y="4809810"/>
            <a:ext cx="4589700" cy="2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
                <a:latin typeface="Rubik"/>
                <a:ea typeface="Rubik"/>
                <a:cs typeface="Rubik"/>
                <a:sym typeface="Rubik"/>
              </a:rPr>
              <a:t>©2024 by Scholastic Inc. All rights reserved. Permission granted to teachers and subscribers to make copies of this file to distribute to their students. Scholastic is not responsible for any edits to these materials made by educators or their students. IMAGES: Provider/Shutterstock.</a:t>
            </a:r>
            <a:endParaRPr sz="500">
              <a:latin typeface="Rubik"/>
              <a:ea typeface="Rubik"/>
              <a:cs typeface="Rubik"/>
              <a:sym typeface="Rubik"/>
            </a:endParaRPr>
          </a:p>
        </p:txBody>
      </p:sp>
      <p:sp>
        <p:nvSpPr>
          <p:cNvPr id="11" name="Google Shape;11;p1"/>
          <p:cNvSpPr/>
          <p:nvPr/>
        </p:nvSpPr>
        <p:spPr>
          <a:xfrm>
            <a:off x="4431425" y="7480975"/>
            <a:ext cx="1195800" cy="262800"/>
          </a:xfrm>
          <a:prstGeom prst="wedgeRoundRectCallout">
            <a:avLst>
              <a:gd fmla="val -20833" name="adj1"/>
              <a:gd fmla="val 62500" name="adj2"/>
              <a:gd fmla="val 0" name="adj3"/>
            </a:avLst>
          </a:prstGeom>
          <a:solidFill>
            <a:srgbClr val="9A258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rPr>
              <a:t>Slides Help</a:t>
            </a:r>
            <a:endParaRPr b="1">
              <a:solidFill>
                <a:srgbClr val="FFFFFF"/>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slide" Target="/ppt/slides/slide2.xml"/><Relationship Id="rId4" Type="http://schemas.openxmlformats.org/officeDocument/2006/relationships/slide" Target="/ppt/slides/slide3.xml"/><Relationship Id="rId5" Type="http://schemas.openxmlformats.org/officeDocument/2006/relationships/slide" Target="/ppt/slides/slide4.xml"/><Relationship Id="rId6" Type="http://schemas.openxmlformats.org/officeDocument/2006/relationships/slide" Target="/ppt/slides/slide5.xml"/><Relationship Id="rId7" Type="http://schemas.openxmlformats.org/officeDocument/2006/relationships/slide" Target="/ppt/slides/slide6.xml"/><Relationship Id="rId8" Type="http://schemas.openxmlformats.org/officeDocument/2006/relationships/slide" Target="/ppt/slid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math.scholastic.com/issues/2024-25/090124/space-trash.html?share-video=e173040115f94254980dc057861f28c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math.scholastic.com/issues/2024-25/110124/witche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math.scholastic.com/issues/2024-25/110124/witches.html?share-htmlgame=/content/dam/classroom-magazines/math/issues/2017-18/031218/from-book-to-big-screen/030118-math/inde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math.scholastic.com/issues/2020-21/030121/ball.html" TargetMode="External"/><Relationship Id="rId4" Type="http://schemas.openxmlformats.org/officeDocument/2006/relationships/hyperlink" Target="https://math.scholastic.com/issues/2024-25/110124/witche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hyperlink" Target="https://support.google.com/docs/answer/97447"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2"/>
          <p:cNvSpPr txBox="1"/>
          <p:nvPr>
            <p:ph idx="1" type="body"/>
          </p:nvPr>
        </p:nvSpPr>
        <p:spPr>
          <a:xfrm>
            <a:off x="5234475" y="333906"/>
            <a:ext cx="4692300" cy="319800"/>
          </a:xfrm>
          <a:prstGeom prst="rect">
            <a:avLst/>
          </a:prstGeom>
        </p:spPr>
        <p:txBody>
          <a:bodyPr anchorCtr="0" anchor="t" bIns="91425" lIns="91425" spcFirstLastPara="1" rIns="91425" wrap="square" tIns="27425">
            <a:noAutofit/>
          </a:bodyPr>
          <a:lstStyle/>
          <a:p>
            <a:pPr indent="0" lvl="0" marL="0" rtl="0" algn="l">
              <a:spcBef>
                <a:spcPts val="0"/>
              </a:spcBef>
              <a:spcAft>
                <a:spcPts val="1600"/>
              </a:spcAft>
              <a:buNone/>
            </a:pPr>
            <a:r>
              <a:t/>
            </a:r>
            <a:endParaRPr/>
          </a:p>
        </p:txBody>
      </p:sp>
      <p:sp>
        <p:nvSpPr>
          <p:cNvPr id="106" name="Google Shape;106;p12"/>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107" name="Google Shape;107;p12">
            <a:hlinkClick action="ppaction://hlinksldjump" r:id="rId3"/>
          </p:cNvPr>
          <p:cNvSpPr/>
          <p:nvPr/>
        </p:nvSpPr>
        <p:spPr>
          <a:xfrm>
            <a:off x="378075" y="4002700"/>
            <a:ext cx="25338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2">
            <a:hlinkClick action="ppaction://hlinksldjump" r:id="rId4"/>
          </p:cNvPr>
          <p:cNvSpPr/>
          <p:nvPr/>
        </p:nvSpPr>
        <p:spPr>
          <a:xfrm>
            <a:off x="378075" y="4434225"/>
            <a:ext cx="2533800" cy="2130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2">
            <a:hlinkClick action="ppaction://hlinksldjump" r:id="rId5"/>
          </p:cNvPr>
          <p:cNvSpPr/>
          <p:nvPr/>
        </p:nvSpPr>
        <p:spPr>
          <a:xfrm>
            <a:off x="378075" y="4841350"/>
            <a:ext cx="25338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2">
            <a:hlinkClick action="ppaction://hlinksldjump" r:id="rId6"/>
          </p:cNvPr>
          <p:cNvSpPr/>
          <p:nvPr/>
        </p:nvSpPr>
        <p:spPr>
          <a:xfrm>
            <a:off x="378075" y="5235750"/>
            <a:ext cx="2533800" cy="319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2">
            <a:hlinkClick action="ppaction://hlinksldjump" r:id="rId7"/>
          </p:cNvPr>
          <p:cNvSpPr/>
          <p:nvPr/>
        </p:nvSpPr>
        <p:spPr>
          <a:xfrm>
            <a:off x="378075" y="5643500"/>
            <a:ext cx="2683500" cy="431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2">
            <a:hlinkClick action="ppaction://hlinksldjump" r:id="rId8"/>
          </p:cNvPr>
          <p:cNvSpPr/>
          <p:nvPr/>
        </p:nvSpPr>
        <p:spPr>
          <a:xfrm>
            <a:off x="378075" y="6091125"/>
            <a:ext cx="2533800" cy="431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2">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3"/>
          <p:cNvSpPr txBox="1"/>
          <p:nvPr>
            <p:ph type="title"/>
          </p:nvPr>
        </p:nvSpPr>
        <p:spPr>
          <a:xfrm>
            <a:off x="0" y="7452525"/>
            <a:ext cx="72651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1. THINK AND CONNECT</a:t>
            </a:r>
            <a:endParaRPr/>
          </a:p>
        </p:txBody>
      </p:sp>
      <p:sp>
        <p:nvSpPr>
          <p:cNvPr id="119" name="Google Shape;119;p13">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a:hlinkClick r:id="rId3"/>
          </p:cNvPr>
          <p:cNvSpPr txBox="1"/>
          <p:nvPr/>
        </p:nvSpPr>
        <p:spPr>
          <a:xfrm>
            <a:off x="2833450" y="1982300"/>
            <a:ext cx="4515900" cy="4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latin typeface="Rubik"/>
              <a:ea typeface="Rubik"/>
              <a:cs typeface="Rubik"/>
              <a:sym typeface="Rubik"/>
            </a:endParaRPr>
          </a:p>
        </p:txBody>
      </p:sp>
      <p:sp>
        <p:nvSpPr>
          <p:cNvPr id="121" name="Google Shape;121;p13"/>
          <p:cNvSpPr txBox="1"/>
          <p:nvPr>
            <p:ph idx="2" type="body"/>
          </p:nvPr>
        </p:nvSpPr>
        <p:spPr>
          <a:xfrm>
            <a:off x="512550" y="5463675"/>
            <a:ext cx="9033300" cy="1737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2" name="Google Shape;122;p13"/>
          <p:cNvSpPr txBox="1"/>
          <p:nvPr>
            <p:ph idx="2" type="body"/>
          </p:nvPr>
        </p:nvSpPr>
        <p:spPr>
          <a:xfrm>
            <a:off x="512550" y="2686550"/>
            <a:ext cx="9033300" cy="1866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4"/>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READ AND REFLECT</a:t>
            </a:r>
            <a:endParaRPr/>
          </a:p>
        </p:txBody>
      </p:sp>
      <p:sp>
        <p:nvSpPr>
          <p:cNvPr id="128" name="Google Shape;128;p14">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4">
            <a:hlinkClick r:id="rId3"/>
          </p:cNvPr>
          <p:cNvSpPr/>
          <p:nvPr/>
        </p:nvSpPr>
        <p:spPr>
          <a:xfrm>
            <a:off x="2734225" y="1905150"/>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txBox="1"/>
          <p:nvPr>
            <p:ph idx="1" type="body"/>
          </p:nvPr>
        </p:nvSpPr>
        <p:spPr>
          <a:xfrm>
            <a:off x="264900" y="3455150"/>
            <a:ext cx="4426500" cy="1318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31" name="Google Shape;131;p14"/>
          <p:cNvSpPr txBox="1"/>
          <p:nvPr>
            <p:ph idx="2" type="body"/>
          </p:nvPr>
        </p:nvSpPr>
        <p:spPr>
          <a:xfrm>
            <a:off x="301200" y="5673225"/>
            <a:ext cx="4426500" cy="1471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32" name="Google Shape;132;p14"/>
          <p:cNvSpPr txBox="1"/>
          <p:nvPr>
            <p:ph idx="3" type="body"/>
          </p:nvPr>
        </p:nvSpPr>
        <p:spPr>
          <a:xfrm>
            <a:off x="5260800" y="3455150"/>
            <a:ext cx="4426500" cy="13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33" name="Google Shape;133;p14"/>
          <p:cNvSpPr txBox="1"/>
          <p:nvPr>
            <p:ph idx="4" type="body"/>
          </p:nvPr>
        </p:nvSpPr>
        <p:spPr>
          <a:xfrm>
            <a:off x="5260800" y="5673225"/>
            <a:ext cx="4426500" cy="1471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5"/>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WATCH AND RESPOND</a:t>
            </a:r>
            <a:endParaRPr/>
          </a:p>
        </p:txBody>
      </p:sp>
      <p:sp>
        <p:nvSpPr>
          <p:cNvPr id="139" name="Google Shape;139;p15">
            <a:hlinkClick r:id="rId3"/>
          </p:cNvPr>
          <p:cNvSpPr/>
          <p:nvPr/>
        </p:nvSpPr>
        <p:spPr>
          <a:xfrm>
            <a:off x="2766000" y="1941500"/>
            <a:ext cx="45264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5">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5"/>
          <p:cNvSpPr txBox="1"/>
          <p:nvPr>
            <p:ph idx="1" type="body"/>
          </p:nvPr>
        </p:nvSpPr>
        <p:spPr>
          <a:xfrm>
            <a:off x="230500" y="3540263"/>
            <a:ext cx="4515900" cy="1294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2" name="Google Shape;142;p15"/>
          <p:cNvSpPr txBox="1"/>
          <p:nvPr>
            <p:ph idx="1" type="body"/>
          </p:nvPr>
        </p:nvSpPr>
        <p:spPr>
          <a:xfrm>
            <a:off x="5312625" y="3773375"/>
            <a:ext cx="4402800" cy="1116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3" name="Google Shape;143;p15"/>
          <p:cNvSpPr txBox="1"/>
          <p:nvPr>
            <p:ph idx="1" type="body"/>
          </p:nvPr>
        </p:nvSpPr>
        <p:spPr>
          <a:xfrm>
            <a:off x="5312625" y="5976075"/>
            <a:ext cx="4402800" cy="1294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4" name="Google Shape;144;p15"/>
          <p:cNvSpPr txBox="1"/>
          <p:nvPr>
            <p:ph idx="3" type="body"/>
          </p:nvPr>
        </p:nvSpPr>
        <p:spPr>
          <a:xfrm>
            <a:off x="230500" y="3540263"/>
            <a:ext cx="4515900" cy="1294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45" name="Google Shape;145;p15"/>
          <p:cNvSpPr txBox="1"/>
          <p:nvPr>
            <p:ph idx="4" type="body"/>
          </p:nvPr>
        </p:nvSpPr>
        <p:spPr>
          <a:xfrm>
            <a:off x="255700" y="5348500"/>
            <a:ext cx="4515900" cy="1922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6"/>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 YOUR TURN</a:t>
            </a:r>
            <a:endParaRPr/>
          </a:p>
        </p:txBody>
      </p:sp>
      <p:sp>
        <p:nvSpPr>
          <p:cNvPr id="151" name="Google Shape;151;p16">
            <a:hlinkClick r:id="rId3"/>
          </p:cNvPr>
          <p:cNvSpPr/>
          <p:nvPr/>
        </p:nvSpPr>
        <p:spPr>
          <a:xfrm>
            <a:off x="1938650" y="2306850"/>
            <a:ext cx="951600" cy="48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6">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6">
            <a:hlinkClick r:id="rId4"/>
          </p:cNvPr>
          <p:cNvSpPr/>
          <p:nvPr/>
        </p:nvSpPr>
        <p:spPr>
          <a:xfrm>
            <a:off x="7194675" y="1946125"/>
            <a:ext cx="1110300" cy="560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7"/>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CONTINUE YOUR LEARNING</a:t>
            </a:r>
            <a:endParaRPr/>
          </a:p>
        </p:txBody>
      </p:sp>
      <p:sp>
        <p:nvSpPr>
          <p:cNvPr id="159" name="Google Shape;159;p17">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8"/>
          <p:cNvSpPr txBox="1"/>
          <p:nvPr>
            <p:ph idx="1" type="body"/>
          </p:nvPr>
        </p:nvSpPr>
        <p:spPr>
          <a:xfrm>
            <a:off x="320050" y="2654800"/>
            <a:ext cx="4526400" cy="464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65" name="Google Shape;165;p18"/>
          <p:cNvSpPr txBox="1"/>
          <p:nvPr>
            <p:ph type="title"/>
          </p:nvPr>
        </p:nvSpPr>
        <p:spPr>
          <a:xfrm>
            <a:off x="0" y="7452525"/>
            <a:ext cx="7265100" cy="3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 SHARE AND SHOW</a:t>
            </a:r>
            <a:endParaRPr/>
          </a:p>
        </p:txBody>
      </p:sp>
      <p:sp>
        <p:nvSpPr>
          <p:cNvPr id="166" name="Google Shape;166;p18">
            <a:hlinkClick r:id="rId3"/>
          </p:cNvPr>
          <p:cNvSpPr/>
          <p:nvPr/>
        </p:nvSpPr>
        <p:spPr>
          <a:xfrm>
            <a:off x="9097700" y="2654800"/>
            <a:ext cx="640800" cy="601800"/>
          </a:xfrm>
          <a:prstGeom prst="ellipse">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8">
            <a:hlinkClick action="ppaction://hlinkshowjump?jump=lastslide"/>
          </p:cNvPr>
          <p:cNvSpPr txBox="1"/>
          <p:nvPr/>
        </p:nvSpPr>
        <p:spPr>
          <a:xfrm>
            <a:off x="4400850" y="7482900"/>
            <a:ext cx="12567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A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