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8c8a5340e0_1_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8c8a5340e0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8c8a5340e0_1_15: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8c8a5340e0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e3b1ad7acb_0_9: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e3b1ad7acb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8c8a5340e0_1_8: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8c8a5340e0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a4437b3cd5_0_9: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a4437b3cd5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8c8a5340e0_1_33: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8c8a5340e0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9d2d983f75_0_197: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9d2d983f75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e606f99aeb_0_41:notes"/>
          <p:cNvSpPr/>
          <p:nvPr>
            <p:ph idx="2" type="sldImg"/>
          </p:nvPr>
        </p:nvSpPr>
        <p:spPr>
          <a:xfrm>
            <a:off x="1210584" y="685800"/>
            <a:ext cx="44373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e606f99aeb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6.png"/><Relationship Id="rId7" Type="http://schemas.openxmlformats.org/officeDocument/2006/relationships/image" Target="../media/image8.gi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upport.google.com/docs/answer/97447" TargetMode="Externa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rections" type="title">
  <p:cSld name="TITLE">
    <p:spTree>
      <p:nvGrpSpPr>
        <p:cNvPr id="12" name="Shape 12"/>
        <p:cNvGrpSpPr/>
        <p:nvPr/>
      </p:nvGrpSpPr>
      <p:grpSpPr>
        <a:xfrm>
          <a:off x="0" y="0"/>
          <a:ext cx="0" cy="0"/>
          <a:chOff x="0" y="0"/>
          <a:chExt cx="0" cy="0"/>
        </a:xfrm>
      </p:grpSpPr>
      <p:sp>
        <p:nvSpPr>
          <p:cNvPr id="13" name="Google Shape;13;p2"/>
          <p:cNvSpPr txBox="1"/>
          <p:nvPr/>
        </p:nvSpPr>
        <p:spPr>
          <a:xfrm>
            <a:off x="228600" y="1032075"/>
            <a:ext cx="9509700" cy="657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200">
                <a:solidFill>
                  <a:srgbClr val="EA2128"/>
                </a:solidFill>
                <a:latin typeface="Rubik"/>
                <a:ea typeface="Rubik"/>
                <a:cs typeface="Rubik"/>
                <a:sym typeface="Rubik"/>
              </a:rPr>
              <a:t>Teachers, read this first!</a:t>
            </a:r>
            <a:endParaRPr sz="3200">
              <a:solidFill>
                <a:srgbClr val="EA2128"/>
              </a:solidFill>
              <a:latin typeface="Rubik"/>
              <a:ea typeface="Rubik"/>
              <a:cs typeface="Rubik"/>
              <a:sym typeface="Rubik"/>
            </a:endParaRPr>
          </a:p>
          <a:p>
            <a:pPr indent="0" lvl="0" marL="0" rtl="0" algn="l">
              <a:spcBef>
                <a:spcPts val="0"/>
              </a:spcBef>
              <a:spcAft>
                <a:spcPts val="0"/>
              </a:spcAft>
              <a:buNone/>
            </a:pPr>
            <a:r>
              <a:t/>
            </a:r>
            <a:endParaRPr sz="1600">
              <a:latin typeface="Rubik"/>
              <a:ea typeface="Rubik"/>
              <a:cs typeface="Rubik"/>
              <a:sym typeface="Rubik"/>
            </a:endParaRPr>
          </a:p>
          <a:p>
            <a:pPr indent="0" lvl="0" marL="0" rtl="0" algn="l">
              <a:lnSpc>
                <a:spcPct val="100000"/>
              </a:lnSpc>
              <a:spcBef>
                <a:spcPts val="0"/>
              </a:spcBef>
              <a:spcAft>
                <a:spcPts val="0"/>
              </a:spcAft>
              <a:buNone/>
            </a:pPr>
            <a:r>
              <a:rPr lang="en" sz="1600">
                <a:solidFill>
                  <a:srgbClr val="000000"/>
                </a:solidFill>
                <a:latin typeface="Rubik"/>
                <a:ea typeface="Rubik"/>
                <a:cs typeface="Rubik"/>
                <a:sym typeface="Rubik"/>
              </a:rPr>
              <a:t>This is your copy of a </a:t>
            </a:r>
            <a:r>
              <a:rPr i="1" lang="en" sz="1600">
                <a:latin typeface="Rubik"/>
                <a:ea typeface="Rubik"/>
                <a:cs typeface="Rubik"/>
                <a:sym typeface="Rubik"/>
              </a:rPr>
              <a:t>Scholastic MATH</a:t>
            </a:r>
            <a:r>
              <a:rPr lang="en" sz="1600">
                <a:solidFill>
                  <a:srgbClr val="000000"/>
                </a:solidFill>
                <a:latin typeface="Rubik"/>
                <a:ea typeface="Rubik"/>
                <a:cs typeface="Rubik"/>
                <a:sym typeface="Rubik"/>
              </a:rPr>
              <a:t> Google Slides activity. Except for student response boxes, all items on these slides are locked in place. You can use these slides as-is, or customize them to fit your needs. To edit any objects that are locked down, click </a:t>
            </a:r>
            <a:r>
              <a:rPr b="1" lang="en" sz="1600">
                <a:solidFill>
                  <a:srgbClr val="000000"/>
                </a:solidFill>
                <a:latin typeface="Rubik"/>
                <a:ea typeface="Rubik"/>
                <a:cs typeface="Rubik"/>
                <a:sym typeface="Rubik"/>
              </a:rPr>
              <a:t>Slide → Edit </a:t>
            </a:r>
            <a:r>
              <a:rPr b="1" lang="en" sz="1600">
                <a:latin typeface="Rubik"/>
                <a:ea typeface="Rubik"/>
                <a:cs typeface="Rubik"/>
                <a:sym typeface="Rubik"/>
              </a:rPr>
              <a:t>theme</a:t>
            </a:r>
            <a:r>
              <a:rPr b="1" lang="en" sz="1600">
                <a:solidFill>
                  <a:srgbClr val="000000"/>
                </a:solidFill>
                <a:latin typeface="Rubik"/>
                <a:ea typeface="Rubik"/>
                <a:cs typeface="Rubik"/>
                <a:sym typeface="Rubik"/>
              </a:rPr>
              <a:t>.</a:t>
            </a:r>
            <a:endParaRPr b="1" sz="1600">
              <a:solidFill>
                <a:srgbClr val="000000"/>
              </a:solidFill>
              <a:latin typeface="Rubik"/>
              <a:ea typeface="Rubik"/>
              <a:cs typeface="Rubik"/>
              <a:sym typeface="Rubik"/>
            </a:endParaRPr>
          </a:p>
          <a:p>
            <a:pPr indent="0" lvl="0" marL="0" rtl="0" algn="l">
              <a:lnSpc>
                <a:spcPct val="100000"/>
              </a:lnSpc>
              <a:spcBef>
                <a:spcPts val="0"/>
              </a:spcBef>
              <a:spcAft>
                <a:spcPts val="0"/>
              </a:spcAft>
              <a:buNone/>
            </a:pPr>
            <a:r>
              <a:t/>
            </a:r>
            <a:endParaRPr sz="1600">
              <a:solidFill>
                <a:srgbClr val="000000"/>
              </a:solidFill>
              <a:latin typeface="Rubik"/>
              <a:ea typeface="Rubik"/>
              <a:cs typeface="Rubik"/>
              <a:sym typeface="Rubik"/>
            </a:endParaRPr>
          </a:p>
          <a:p>
            <a:pPr indent="0" lvl="0" marL="0" rtl="0" algn="l">
              <a:lnSpc>
                <a:spcPct val="100000"/>
              </a:lnSpc>
              <a:spcBef>
                <a:spcPts val="0"/>
              </a:spcBef>
              <a:spcAft>
                <a:spcPts val="0"/>
              </a:spcAft>
              <a:buNone/>
            </a:pPr>
            <a:r>
              <a:rPr b="1" lang="en" sz="1600">
                <a:solidFill>
                  <a:srgbClr val="000000"/>
                </a:solidFill>
                <a:latin typeface="Rubik"/>
                <a:ea typeface="Rubik"/>
                <a:cs typeface="Rubik"/>
                <a:sym typeface="Rubik"/>
              </a:rPr>
              <a:t>How to Assign This Activity:</a:t>
            </a:r>
            <a:endParaRPr sz="1600">
              <a:solidFill>
                <a:srgbClr val="000000"/>
              </a:solidFill>
              <a:latin typeface="Rubik"/>
              <a:ea typeface="Rubik"/>
              <a:cs typeface="Rubik"/>
              <a:sym typeface="Rubik"/>
            </a:endParaRPr>
          </a:p>
          <a:p>
            <a:pPr indent="-330200" lvl="0" marL="457200" rtl="0" algn="l">
              <a:lnSpc>
                <a:spcPct val="100000"/>
              </a:lnSpc>
              <a:spcBef>
                <a:spcPts val="0"/>
              </a:spcBef>
              <a:spcAft>
                <a:spcPts val="0"/>
              </a:spcAft>
              <a:buClr>
                <a:srgbClr val="000000"/>
              </a:buClr>
              <a:buSzPts val="1600"/>
              <a:buChar char="●"/>
            </a:pPr>
            <a:r>
              <a:rPr lang="en" sz="1600">
                <a:solidFill>
                  <a:srgbClr val="000000"/>
                </a:solidFill>
                <a:latin typeface="Rubik"/>
                <a:ea typeface="Rubik"/>
                <a:cs typeface="Rubik"/>
                <a:sym typeface="Rubik"/>
              </a:rPr>
              <a:t>If you’re assigning this activity through Google Classroom, make sure to </a:t>
            </a:r>
            <a:endParaRPr sz="1600">
              <a:solidFill>
                <a:srgbClr val="000000"/>
              </a:solidFill>
              <a:latin typeface="Rubik"/>
              <a:ea typeface="Rubik"/>
              <a:cs typeface="Rubik"/>
              <a:sym typeface="Rubik"/>
            </a:endParaRPr>
          </a:p>
          <a:p>
            <a:pPr indent="0" lvl="0" marL="457200" rtl="0" algn="l">
              <a:lnSpc>
                <a:spcPct val="100000"/>
              </a:lnSpc>
              <a:spcBef>
                <a:spcPts val="0"/>
              </a:spcBef>
              <a:spcAft>
                <a:spcPts val="0"/>
              </a:spcAft>
              <a:buNone/>
            </a:pPr>
            <a:r>
              <a:rPr lang="en" sz="1600">
                <a:solidFill>
                  <a:srgbClr val="000000"/>
                </a:solidFill>
                <a:latin typeface="Rubik"/>
                <a:ea typeface="Rubik"/>
                <a:cs typeface="Rubik"/>
                <a:sym typeface="Rubik"/>
              </a:rPr>
              <a:t>select </a:t>
            </a:r>
            <a:r>
              <a:rPr b="1" lang="en" sz="1600">
                <a:solidFill>
                  <a:srgbClr val="000000"/>
                </a:solidFill>
                <a:latin typeface="Rubik"/>
                <a:ea typeface="Rubik"/>
                <a:cs typeface="Rubik"/>
                <a:sym typeface="Rubik"/>
              </a:rPr>
              <a:t>“Make a copy for each student”</a:t>
            </a:r>
            <a:r>
              <a:rPr lang="en" sz="1600">
                <a:solidFill>
                  <a:srgbClr val="000000"/>
                </a:solidFill>
                <a:latin typeface="Rubik"/>
                <a:ea typeface="Rubik"/>
                <a:cs typeface="Rubik"/>
                <a:sym typeface="Rubik"/>
              </a:rPr>
              <a:t> from the dropdown menu. </a:t>
            </a:r>
            <a:endParaRPr sz="1600">
              <a:solidFill>
                <a:srgbClr val="000000"/>
              </a:solidFill>
              <a:latin typeface="Rubik"/>
              <a:ea typeface="Rubik"/>
              <a:cs typeface="Rubik"/>
              <a:sym typeface="Rubik"/>
            </a:endParaRPr>
          </a:p>
          <a:p>
            <a:pPr indent="0" lvl="0" marL="0" rtl="0" algn="l">
              <a:lnSpc>
                <a:spcPct val="100000"/>
              </a:lnSpc>
              <a:spcBef>
                <a:spcPts val="0"/>
              </a:spcBef>
              <a:spcAft>
                <a:spcPts val="0"/>
              </a:spcAft>
              <a:buNone/>
            </a:pPr>
            <a:r>
              <a:t/>
            </a:r>
            <a:endParaRPr sz="1600">
              <a:solidFill>
                <a:srgbClr val="000000"/>
              </a:solidFill>
              <a:latin typeface="Rubik"/>
              <a:ea typeface="Rubik"/>
              <a:cs typeface="Rubik"/>
              <a:sym typeface="Rubik"/>
            </a:endParaRPr>
          </a:p>
          <a:p>
            <a:pPr indent="-330200" lvl="0" marL="457200" rtl="0" algn="l">
              <a:lnSpc>
                <a:spcPct val="100000"/>
              </a:lnSpc>
              <a:spcBef>
                <a:spcPts val="0"/>
              </a:spcBef>
              <a:spcAft>
                <a:spcPts val="0"/>
              </a:spcAft>
              <a:buClr>
                <a:srgbClr val="000000"/>
              </a:buClr>
              <a:buSzPts val="1600"/>
              <a:buChar char="●"/>
            </a:pPr>
            <a:r>
              <a:rPr lang="en" sz="1600">
                <a:solidFill>
                  <a:srgbClr val="000000"/>
                </a:solidFill>
                <a:latin typeface="Rubik"/>
                <a:ea typeface="Rubik"/>
                <a:cs typeface="Rubik"/>
                <a:sym typeface="Rubik"/>
              </a:rPr>
              <a:t>If you’re using Microsoft Teams, you can also click </a:t>
            </a:r>
            <a:r>
              <a:rPr b="1" lang="en" sz="1600">
                <a:solidFill>
                  <a:srgbClr val="000000"/>
                </a:solidFill>
                <a:latin typeface="Rubik"/>
                <a:ea typeface="Rubik"/>
                <a:cs typeface="Rubik"/>
                <a:sym typeface="Rubik"/>
              </a:rPr>
              <a:t>File → Download →</a:t>
            </a:r>
            <a:br>
              <a:rPr b="1" lang="en" sz="1600">
                <a:solidFill>
                  <a:srgbClr val="000000"/>
                </a:solidFill>
                <a:latin typeface="Rubik"/>
                <a:ea typeface="Rubik"/>
                <a:cs typeface="Rubik"/>
                <a:sym typeface="Rubik"/>
              </a:rPr>
            </a:br>
            <a:r>
              <a:rPr b="1" lang="en" sz="1600">
                <a:solidFill>
                  <a:srgbClr val="000000"/>
                </a:solidFill>
                <a:latin typeface="Rubik"/>
                <a:ea typeface="Rubik"/>
                <a:cs typeface="Rubik"/>
                <a:sym typeface="Rubik"/>
              </a:rPr>
              <a:t> Microsoft Powerpoint</a:t>
            </a:r>
            <a:r>
              <a:rPr lang="en" sz="1600">
                <a:solidFill>
                  <a:srgbClr val="000000"/>
                </a:solidFill>
                <a:latin typeface="Rubik"/>
                <a:ea typeface="Rubik"/>
                <a:cs typeface="Rubik"/>
                <a:sym typeface="Rubik"/>
              </a:rPr>
              <a:t> for a version of this activity that you can upload to Teams.</a:t>
            </a:r>
            <a:endParaRPr sz="1600">
              <a:solidFill>
                <a:srgbClr val="000000"/>
              </a:solidFill>
              <a:latin typeface="Rubik"/>
              <a:ea typeface="Rubik"/>
              <a:cs typeface="Rubik"/>
              <a:sym typeface="Rubik"/>
            </a:endParaRPr>
          </a:p>
          <a:p>
            <a:pPr indent="0" lvl="0" marL="0" rtl="0" algn="l">
              <a:lnSpc>
                <a:spcPct val="100000"/>
              </a:lnSpc>
              <a:spcBef>
                <a:spcPts val="0"/>
              </a:spcBef>
              <a:spcAft>
                <a:spcPts val="0"/>
              </a:spcAft>
              <a:buNone/>
            </a:pPr>
            <a:r>
              <a:t/>
            </a:r>
            <a:endParaRPr sz="1600">
              <a:solidFill>
                <a:srgbClr val="000000"/>
              </a:solidFill>
              <a:latin typeface="Rubik"/>
              <a:ea typeface="Rubik"/>
              <a:cs typeface="Rubik"/>
              <a:sym typeface="Rubik"/>
            </a:endParaRPr>
          </a:p>
          <a:p>
            <a:pPr indent="-330200" lvl="0" marL="457200" rtl="0" algn="l">
              <a:lnSpc>
                <a:spcPct val="100000"/>
              </a:lnSpc>
              <a:spcBef>
                <a:spcPts val="0"/>
              </a:spcBef>
              <a:spcAft>
                <a:spcPts val="0"/>
              </a:spcAft>
              <a:buClr>
                <a:srgbClr val="000000"/>
              </a:buClr>
              <a:buSzPts val="1600"/>
              <a:buFont typeface="Rubik"/>
              <a:buChar char="●"/>
            </a:pPr>
            <a:r>
              <a:rPr lang="en" sz="1600">
                <a:solidFill>
                  <a:srgbClr val="000000"/>
                </a:solidFill>
                <a:latin typeface="Rubik"/>
                <a:ea typeface="Rubik"/>
                <a:cs typeface="Rubik"/>
                <a:sym typeface="Rubik"/>
              </a:rPr>
              <a:t>You can also have your students make their own copies of this activity:</a:t>
            </a:r>
            <a:endParaRPr sz="1600">
              <a:solidFill>
                <a:srgbClr val="000000"/>
              </a:solidFill>
              <a:latin typeface="Rubik"/>
              <a:ea typeface="Rubik"/>
              <a:cs typeface="Rubik"/>
              <a:sym typeface="Rubik"/>
            </a:endParaRPr>
          </a:p>
          <a:p>
            <a:pPr indent="-330200" lvl="1" marL="914400" rtl="0" algn="l">
              <a:lnSpc>
                <a:spcPct val="100000"/>
              </a:lnSpc>
              <a:spcBef>
                <a:spcPts val="0"/>
              </a:spcBef>
              <a:spcAft>
                <a:spcPts val="0"/>
              </a:spcAft>
              <a:buClr>
                <a:srgbClr val="000000"/>
              </a:buClr>
              <a:buSzPts val="1600"/>
              <a:buChar char="○"/>
            </a:pPr>
            <a:r>
              <a:rPr lang="en" sz="1600">
                <a:solidFill>
                  <a:srgbClr val="000000"/>
                </a:solidFill>
                <a:latin typeface="Rubik"/>
                <a:ea typeface="Rubik"/>
                <a:cs typeface="Rubik"/>
                <a:sym typeface="Rubik"/>
              </a:rPr>
              <a:t>Click the </a:t>
            </a:r>
            <a:r>
              <a:rPr b="1" lang="en" sz="1600">
                <a:solidFill>
                  <a:srgbClr val="000000"/>
                </a:solidFill>
                <a:latin typeface="Rubik"/>
                <a:ea typeface="Rubik"/>
                <a:cs typeface="Rubik"/>
                <a:sym typeface="Rubik"/>
              </a:rPr>
              <a:t>Share</a:t>
            </a:r>
            <a:r>
              <a:rPr lang="en" sz="1600">
                <a:solidFill>
                  <a:srgbClr val="000000"/>
                </a:solidFill>
                <a:latin typeface="Rubik"/>
                <a:ea typeface="Rubik"/>
                <a:cs typeface="Rubik"/>
                <a:sym typeface="Rubik"/>
              </a:rPr>
              <a:t> button at the top-right</a:t>
            </a:r>
            <a:endParaRPr sz="1600">
              <a:solidFill>
                <a:srgbClr val="000000"/>
              </a:solidFill>
              <a:latin typeface="Rubik"/>
              <a:ea typeface="Rubik"/>
              <a:cs typeface="Rubik"/>
              <a:sym typeface="Rubik"/>
            </a:endParaRPr>
          </a:p>
          <a:p>
            <a:pPr indent="-330200" lvl="1" marL="914400" rtl="0" algn="l">
              <a:lnSpc>
                <a:spcPct val="100000"/>
              </a:lnSpc>
              <a:spcBef>
                <a:spcPts val="0"/>
              </a:spcBef>
              <a:spcAft>
                <a:spcPts val="0"/>
              </a:spcAft>
              <a:buClr>
                <a:srgbClr val="000000"/>
              </a:buClr>
              <a:buSzPts val="1600"/>
              <a:buChar char="○"/>
            </a:pPr>
            <a:r>
              <a:rPr lang="en" sz="1600">
                <a:solidFill>
                  <a:srgbClr val="000000"/>
                </a:solidFill>
                <a:latin typeface="Rubik"/>
                <a:ea typeface="Rubik"/>
                <a:cs typeface="Rubik"/>
                <a:sym typeface="Rubik"/>
              </a:rPr>
              <a:t>Click </a:t>
            </a:r>
            <a:r>
              <a:rPr b="1" lang="en" sz="1600">
                <a:solidFill>
                  <a:srgbClr val="000000"/>
                </a:solidFill>
                <a:latin typeface="Rubik"/>
                <a:ea typeface="Rubik"/>
                <a:cs typeface="Rubik"/>
                <a:sym typeface="Rubik"/>
              </a:rPr>
              <a:t>“Copy Link”</a:t>
            </a:r>
            <a:r>
              <a:rPr lang="en" sz="1600">
                <a:solidFill>
                  <a:srgbClr val="000000"/>
                </a:solidFill>
                <a:latin typeface="Rubik"/>
                <a:ea typeface="Rubik"/>
                <a:cs typeface="Rubik"/>
                <a:sym typeface="Rubik"/>
              </a:rPr>
              <a:t>, then paste the URL into an email or assignment (don’t share it yet!)</a:t>
            </a:r>
            <a:endParaRPr sz="1600">
              <a:solidFill>
                <a:srgbClr val="000000"/>
              </a:solidFill>
              <a:latin typeface="Rubik"/>
              <a:ea typeface="Rubik"/>
              <a:cs typeface="Rubik"/>
              <a:sym typeface="Rubik"/>
            </a:endParaRPr>
          </a:p>
          <a:p>
            <a:pPr indent="-330200" lvl="1" marL="914400" rtl="0" algn="l">
              <a:lnSpc>
                <a:spcPct val="100000"/>
              </a:lnSpc>
              <a:spcBef>
                <a:spcPts val="0"/>
              </a:spcBef>
              <a:spcAft>
                <a:spcPts val="0"/>
              </a:spcAft>
              <a:buClr>
                <a:srgbClr val="000000"/>
              </a:buClr>
              <a:buSzPts val="1600"/>
              <a:buChar char="○"/>
            </a:pPr>
            <a:r>
              <a:rPr lang="en" sz="1600">
                <a:solidFill>
                  <a:srgbClr val="000000"/>
                </a:solidFill>
                <a:latin typeface="Rubik"/>
                <a:ea typeface="Rubik"/>
                <a:cs typeface="Rubik"/>
                <a:sym typeface="Rubik"/>
              </a:rPr>
              <a:t>At the end of the URL, change the word </a:t>
            </a:r>
            <a:r>
              <a:rPr b="1" lang="en" sz="1600">
                <a:solidFill>
                  <a:srgbClr val="000000"/>
                </a:solidFill>
                <a:latin typeface="Rubik"/>
                <a:ea typeface="Rubik"/>
                <a:cs typeface="Rubik"/>
                <a:sym typeface="Rubik"/>
              </a:rPr>
              <a:t>edit</a:t>
            </a:r>
            <a:r>
              <a:rPr lang="en" sz="1600">
                <a:solidFill>
                  <a:srgbClr val="000000"/>
                </a:solidFill>
                <a:latin typeface="Rubik"/>
                <a:ea typeface="Rubik"/>
                <a:cs typeface="Rubik"/>
                <a:sym typeface="Rubik"/>
              </a:rPr>
              <a:t> to </a:t>
            </a:r>
            <a:r>
              <a:rPr b="1" lang="en" sz="1600">
                <a:solidFill>
                  <a:srgbClr val="000000"/>
                </a:solidFill>
                <a:latin typeface="Rubik"/>
                <a:ea typeface="Rubik"/>
                <a:cs typeface="Rubik"/>
                <a:sym typeface="Rubik"/>
              </a:rPr>
              <a:t>copy</a:t>
            </a:r>
            <a:r>
              <a:rPr lang="en" sz="1600">
                <a:solidFill>
                  <a:srgbClr val="000000"/>
                </a:solidFill>
                <a:latin typeface="Rubik"/>
                <a:ea typeface="Rubik"/>
                <a:cs typeface="Rubik"/>
                <a:sym typeface="Rubik"/>
              </a:rPr>
              <a:t>, like so:</a:t>
            </a:r>
            <a:endParaRPr sz="1600">
              <a:solidFill>
                <a:srgbClr val="000000"/>
              </a:solidFill>
              <a:latin typeface="Rubik"/>
              <a:ea typeface="Rubik"/>
              <a:cs typeface="Rubik"/>
              <a:sym typeface="Rubik"/>
            </a:endParaRPr>
          </a:p>
          <a:p>
            <a:pPr indent="0" lvl="0" marL="0" rtl="0" algn="l">
              <a:lnSpc>
                <a:spcPct val="100000"/>
              </a:lnSpc>
              <a:spcBef>
                <a:spcPts val="0"/>
              </a:spcBef>
              <a:spcAft>
                <a:spcPts val="0"/>
              </a:spcAft>
              <a:buNone/>
            </a:pPr>
            <a:r>
              <a:t/>
            </a:r>
            <a:endParaRPr sz="1600">
              <a:solidFill>
                <a:srgbClr val="000000"/>
              </a:solidFill>
              <a:latin typeface="Rubik"/>
              <a:ea typeface="Rubik"/>
              <a:cs typeface="Rubik"/>
              <a:sym typeface="Rubik"/>
            </a:endParaRPr>
          </a:p>
          <a:p>
            <a:pPr indent="457200" lvl="0" marL="457200" rtl="0" algn="l">
              <a:lnSpc>
                <a:spcPct val="100000"/>
              </a:lnSpc>
              <a:spcBef>
                <a:spcPts val="0"/>
              </a:spcBef>
              <a:spcAft>
                <a:spcPts val="0"/>
              </a:spcAft>
              <a:buNone/>
            </a:pPr>
            <a:r>
              <a:rPr lang="en" sz="1600" u="sng">
                <a:solidFill>
                  <a:srgbClr val="000000"/>
                </a:solidFill>
                <a:latin typeface="Rubik"/>
                <a:ea typeface="Rubik"/>
                <a:cs typeface="Rubik"/>
                <a:sym typeface="Rubik"/>
              </a:rPr>
              <a:t>https://docs.google.com/presentation/d/[. . . ]/</a:t>
            </a:r>
            <a:r>
              <a:rPr b="1" lang="en" sz="1600" u="sng">
                <a:solidFill>
                  <a:srgbClr val="000000"/>
                </a:solidFill>
                <a:highlight>
                  <a:srgbClr val="CCEF05"/>
                </a:highlight>
                <a:latin typeface="Rubik"/>
                <a:ea typeface="Rubik"/>
                <a:cs typeface="Rubik"/>
                <a:sym typeface="Rubik"/>
              </a:rPr>
              <a:t>edit</a:t>
            </a:r>
            <a:r>
              <a:rPr lang="en" sz="1600" u="sng">
                <a:solidFill>
                  <a:srgbClr val="000000"/>
                </a:solidFill>
                <a:latin typeface="Rubik"/>
                <a:ea typeface="Rubik"/>
                <a:cs typeface="Rubik"/>
                <a:sym typeface="Rubik"/>
              </a:rPr>
              <a:t>?usp=sharing</a:t>
            </a:r>
            <a:endParaRPr sz="1600" u="sng">
              <a:solidFill>
                <a:srgbClr val="000000"/>
              </a:solidFill>
              <a:latin typeface="Rubik"/>
              <a:ea typeface="Rubik"/>
              <a:cs typeface="Rubik"/>
              <a:sym typeface="Rubik"/>
            </a:endParaRPr>
          </a:p>
          <a:p>
            <a:pPr indent="0" lvl="0" marL="0" rtl="0" algn="l">
              <a:lnSpc>
                <a:spcPct val="100000"/>
              </a:lnSpc>
              <a:spcBef>
                <a:spcPts val="0"/>
              </a:spcBef>
              <a:spcAft>
                <a:spcPts val="0"/>
              </a:spcAft>
              <a:buNone/>
            </a:pPr>
            <a:r>
              <a:rPr lang="en" sz="1600">
                <a:solidFill>
                  <a:srgbClr val="000000"/>
                </a:solidFill>
                <a:latin typeface="Rubik"/>
                <a:ea typeface="Rubik"/>
                <a:cs typeface="Rubik"/>
                <a:sym typeface="Rubik"/>
              </a:rPr>
              <a:t>											        </a:t>
            </a:r>
            <a:r>
              <a:rPr lang="en" sz="1600">
                <a:solidFill>
                  <a:srgbClr val="222222"/>
                </a:solidFill>
                <a:highlight>
                  <a:srgbClr val="FFFFFF"/>
                </a:highlight>
                <a:latin typeface="Rubik"/>
                <a:ea typeface="Rubik"/>
                <a:cs typeface="Rubik"/>
                <a:sym typeface="Rubik"/>
              </a:rPr>
              <a:t>↓</a:t>
            </a:r>
            <a:endParaRPr sz="1600">
              <a:solidFill>
                <a:srgbClr val="000000"/>
              </a:solidFill>
              <a:latin typeface="Rubik"/>
              <a:ea typeface="Rubik"/>
              <a:cs typeface="Rubik"/>
              <a:sym typeface="Rubik"/>
            </a:endParaRPr>
          </a:p>
          <a:p>
            <a:pPr indent="457200" lvl="0" marL="457200" rtl="0" algn="l">
              <a:lnSpc>
                <a:spcPct val="100000"/>
              </a:lnSpc>
              <a:spcBef>
                <a:spcPts val="0"/>
              </a:spcBef>
              <a:spcAft>
                <a:spcPts val="0"/>
              </a:spcAft>
              <a:buNone/>
            </a:pPr>
            <a:r>
              <a:rPr lang="en" sz="1600" u="sng">
                <a:solidFill>
                  <a:srgbClr val="000000"/>
                </a:solidFill>
                <a:latin typeface="Rubik"/>
                <a:ea typeface="Rubik"/>
                <a:cs typeface="Rubik"/>
                <a:sym typeface="Rubik"/>
              </a:rPr>
              <a:t>https://docs.google.com/presentation/d/[. . . ]/</a:t>
            </a:r>
            <a:r>
              <a:rPr b="1" lang="en" sz="1600" u="sng">
                <a:solidFill>
                  <a:srgbClr val="000000"/>
                </a:solidFill>
                <a:highlight>
                  <a:srgbClr val="CCEF05"/>
                </a:highlight>
                <a:latin typeface="Rubik"/>
                <a:ea typeface="Rubik"/>
                <a:cs typeface="Rubik"/>
                <a:sym typeface="Rubik"/>
              </a:rPr>
              <a:t>copy</a:t>
            </a:r>
            <a:r>
              <a:rPr lang="en" sz="1600" u="sng">
                <a:solidFill>
                  <a:srgbClr val="000000"/>
                </a:solidFill>
                <a:latin typeface="Rubik"/>
                <a:ea typeface="Rubik"/>
                <a:cs typeface="Rubik"/>
                <a:sym typeface="Rubik"/>
              </a:rPr>
              <a:t>?usp=sharing</a:t>
            </a:r>
            <a:endParaRPr sz="1600">
              <a:latin typeface="Rubik"/>
              <a:ea typeface="Rubik"/>
              <a:cs typeface="Rubik"/>
              <a:sym typeface="Rubik"/>
            </a:endParaRPr>
          </a:p>
          <a:p>
            <a:pPr indent="0" lvl="0" marL="0" rtl="0" algn="l">
              <a:lnSpc>
                <a:spcPct val="100000"/>
              </a:lnSpc>
              <a:spcBef>
                <a:spcPts val="0"/>
              </a:spcBef>
              <a:spcAft>
                <a:spcPts val="0"/>
              </a:spcAft>
              <a:buNone/>
            </a:pPr>
            <a:r>
              <a:t/>
            </a:r>
            <a:endParaRPr sz="1600">
              <a:solidFill>
                <a:srgbClr val="FF0000"/>
              </a:solidFill>
              <a:latin typeface="Rubik"/>
              <a:ea typeface="Rubik"/>
              <a:cs typeface="Rubik"/>
              <a:sym typeface="Rubik"/>
            </a:endParaRPr>
          </a:p>
          <a:p>
            <a:pPr indent="0" lvl="0" marL="0" rtl="0" algn="l">
              <a:lnSpc>
                <a:spcPct val="100000"/>
              </a:lnSpc>
              <a:spcBef>
                <a:spcPts val="0"/>
              </a:spcBef>
              <a:spcAft>
                <a:spcPts val="0"/>
              </a:spcAft>
              <a:buNone/>
            </a:pPr>
            <a:r>
              <a:rPr lang="en" sz="2600">
                <a:solidFill>
                  <a:srgbClr val="EA2128"/>
                </a:solidFill>
                <a:latin typeface="Rubik"/>
                <a:ea typeface="Rubik"/>
                <a:cs typeface="Rubik"/>
                <a:sym typeface="Rubik"/>
              </a:rPr>
              <a:t>Don’t forget: Delete this slide before sharing the activity with your students!</a:t>
            </a:r>
            <a:endParaRPr sz="2600">
              <a:solidFill>
                <a:srgbClr val="EA2128"/>
              </a:solidFill>
              <a:latin typeface="Rubik"/>
              <a:ea typeface="Rubik"/>
              <a:cs typeface="Rubik"/>
              <a:sym typeface="Rubik"/>
            </a:endParaRPr>
          </a:p>
        </p:txBody>
      </p:sp>
      <p:pic>
        <p:nvPicPr>
          <p:cNvPr id="14" name="Google Shape;14;p2"/>
          <p:cNvPicPr preferRelativeResize="0"/>
          <p:nvPr/>
        </p:nvPicPr>
        <p:blipFill>
          <a:blip r:embed="rId2">
            <a:alphaModFix/>
          </a:blip>
          <a:stretch>
            <a:fillRect/>
          </a:stretch>
        </p:blipFill>
        <p:spPr>
          <a:xfrm>
            <a:off x="7768075" y="2922775"/>
            <a:ext cx="1609725" cy="962025"/>
          </a:xfrm>
          <a:prstGeom prst="rect">
            <a:avLst/>
          </a:prstGeom>
          <a:noFill/>
          <a:ln cap="flat" cmpd="sng" w="9525">
            <a:solidFill>
              <a:srgbClr val="000000"/>
            </a:solidFill>
            <a:prstDash val="solid"/>
            <a:miter lim="8000"/>
            <a:headEnd len="sm" w="sm" type="none"/>
            <a:tailEnd len="sm" w="sm" type="none"/>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udent Help">
  <p:cSld name="CUSTOM_3">
    <p:spTree>
      <p:nvGrpSpPr>
        <p:cNvPr id="81" name="Shape 81"/>
        <p:cNvGrpSpPr/>
        <p:nvPr/>
      </p:nvGrpSpPr>
      <p:grpSpPr>
        <a:xfrm>
          <a:off x="0" y="0"/>
          <a:ext cx="0" cy="0"/>
          <a:chOff x="0" y="0"/>
          <a:chExt cx="0" cy="0"/>
        </a:xfrm>
      </p:grpSpPr>
      <p:sp>
        <p:nvSpPr>
          <p:cNvPr id="82" name="Google Shape;82;p11"/>
          <p:cNvSpPr txBox="1"/>
          <p:nvPr/>
        </p:nvSpPr>
        <p:spPr>
          <a:xfrm>
            <a:off x="0" y="993875"/>
            <a:ext cx="10058400" cy="10275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lt1"/>
              </a:solidFill>
              <a:latin typeface="Rubik"/>
              <a:ea typeface="Rubik"/>
              <a:cs typeface="Rubik"/>
              <a:sym typeface="Rubik"/>
            </a:endParaRPr>
          </a:p>
        </p:txBody>
      </p:sp>
      <p:sp>
        <p:nvSpPr>
          <p:cNvPr id="83" name="Google Shape;83;p11"/>
          <p:cNvSpPr/>
          <p:nvPr/>
        </p:nvSpPr>
        <p:spPr>
          <a:xfrm>
            <a:off x="2688475" y="1057550"/>
            <a:ext cx="4676100" cy="713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1"/>
          <p:cNvSpPr/>
          <p:nvPr/>
        </p:nvSpPr>
        <p:spPr>
          <a:xfrm>
            <a:off x="255775" y="1057550"/>
            <a:ext cx="3108900" cy="28896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lost the text box to type into. </a:t>
            </a:r>
            <a:endParaRPr b="1">
              <a:latin typeface="Lato"/>
              <a:ea typeface="Lato"/>
              <a:cs typeface="Lato"/>
              <a:sym typeface="Lato"/>
            </a:endParaRPr>
          </a:p>
          <a:p>
            <a:pPr indent="0" lvl="0" marL="0" rtl="0" algn="l">
              <a:spcBef>
                <a:spcPts val="0"/>
              </a:spcBef>
              <a:spcAft>
                <a:spcPts val="0"/>
              </a:spcAft>
              <a:buNone/>
            </a:pPr>
            <a:r>
              <a:t/>
            </a:r>
            <a:endParaRPr sz="900">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You can always add more text boxes. Just click the T box at the top of your screen and drag it onto the slide.</a:t>
            </a:r>
            <a:endParaRPr sz="1300">
              <a:latin typeface="Lato"/>
              <a:ea typeface="Lato"/>
              <a:cs typeface="Lato"/>
              <a:sym typeface="Lato"/>
            </a:endParaRPr>
          </a:p>
          <a:p>
            <a:pPr indent="0" lvl="0" marL="0" rtl="0" algn="l">
              <a:spcBef>
                <a:spcPts val="0"/>
              </a:spcBef>
              <a:spcAft>
                <a:spcPts val="0"/>
              </a:spcAft>
              <a:buNone/>
            </a:pPr>
            <a:r>
              <a:t/>
            </a:r>
            <a:endParaRPr/>
          </a:p>
        </p:txBody>
      </p:sp>
      <p:sp>
        <p:nvSpPr>
          <p:cNvPr id="85" name="Google Shape;85;p11"/>
          <p:cNvSpPr/>
          <p:nvPr/>
        </p:nvSpPr>
        <p:spPr>
          <a:xfrm>
            <a:off x="3472075" y="1057550"/>
            <a:ext cx="3108900" cy="28914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27425" spcFirstLastPara="1" rIns="27425" wrap="square" tIns="0">
            <a:noAutofit/>
          </a:bodyPr>
          <a:lstStyle/>
          <a:p>
            <a:pPr indent="0" lvl="0" marL="0" rtl="0" algn="ctr">
              <a:spcBef>
                <a:spcPts val="0"/>
              </a:spcBef>
              <a:spcAft>
                <a:spcPts val="0"/>
              </a:spcAft>
              <a:buNone/>
            </a:pPr>
            <a:r>
              <a:rPr b="1" lang="en">
                <a:latin typeface="Lato"/>
                <a:ea typeface="Lato"/>
                <a:cs typeface="Lato"/>
                <a:sym typeface="Lato"/>
              </a:rPr>
              <a:t>The slides are too small or  </a:t>
            </a:r>
            <a:endParaRPr b="1">
              <a:latin typeface="Lato"/>
              <a:ea typeface="Lato"/>
              <a:cs typeface="Lato"/>
              <a:sym typeface="Lato"/>
            </a:endParaRPr>
          </a:p>
          <a:p>
            <a:pPr indent="0" lvl="0" marL="0" rtl="0" algn="ctr">
              <a:spcBef>
                <a:spcPts val="0"/>
              </a:spcBef>
              <a:spcAft>
                <a:spcPts val="0"/>
              </a:spcAft>
              <a:buNone/>
            </a:pPr>
            <a:r>
              <a:rPr b="1" lang="en">
                <a:latin typeface="Lato"/>
                <a:ea typeface="Lato"/>
                <a:cs typeface="Lato"/>
                <a:sym typeface="Lato"/>
              </a:rPr>
              <a:t>too big.</a:t>
            </a:r>
            <a:endParaRPr b="1">
              <a:latin typeface="Lato"/>
              <a:ea typeface="Lato"/>
              <a:cs typeface="Lato"/>
              <a:sym typeface="Lato"/>
            </a:endParaRPr>
          </a:p>
          <a:p>
            <a:pPr indent="0" lvl="0" marL="0" rtl="0" algn="ctr">
              <a:spcBef>
                <a:spcPts val="0"/>
              </a:spcBef>
              <a:spcAft>
                <a:spcPts val="0"/>
              </a:spcAft>
              <a:buNone/>
            </a:pPr>
            <a:r>
              <a:t/>
            </a:r>
            <a:endParaRPr sz="800">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Click on the magnifying glass at the top of your screen to  zoom in and out.</a:t>
            </a:r>
            <a:endParaRPr sz="13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sp>
        <p:nvSpPr>
          <p:cNvPr id="86" name="Google Shape;86;p11"/>
          <p:cNvSpPr/>
          <p:nvPr/>
        </p:nvSpPr>
        <p:spPr>
          <a:xfrm>
            <a:off x="6688375" y="1057550"/>
            <a:ext cx="3108900" cy="28896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deleted something just now that I didn’t mean to.</a:t>
            </a:r>
            <a:endParaRPr b="1">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You can always use the undo button to bring back something you just deleted. </a:t>
            </a:r>
            <a:endParaRPr sz="13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sp>
        <p:nvSpPr>
          <p:cNvPr id="87" name="Google Shape;87;p11"/>
          <p:cNvSpPr/>
          <p:nvPr/>
        </p:nvSpPr>
        <p:spPr>
          <a:xfrm>
            <a:off x="255775" y="4257950"/>
            <a:ext cx="3108900" cy="31071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solidFill>
                  <a:srgbClr val="000000"/>
                </a:solidFill>
                <a:latin typeface="Lato"/>
                <a:ea typeface="Lato"/>
                <a:cs typeface="Lato"/>
                <a:sym typeface="Lato"/>
              </a:rPr>
              <a:t>I need to add a picture.</a:t>
            </a:r>
            <a:endParaRPr b="1">
              <a:solidFill>
                <a:srgbClr val="000000"/>
              </a:solidFill>
              <a:latin typeface="Lato"/>
              <a:ea typeface="Lato"/>
              <a:cs typeface="Lato"/>
              <a:sym typeface="Lato"/>
            </a:endParaRPr>
          </a:p>
          <a:p>
            <a:pPr indent="0" lvl="0" marL="0" rtl="0" algn="l">
              <a:spcBef>
                <a:spcPts val="0"/>
              </a:spcBef>
              <a:spcAft>
                <a:spcPts val="0"/>
              </a:spcAft>
              <a:buNone/>
            </a:pPr>
            <a:r>
              <a:t/>
            </a:r>
            <a:endParaRPr>
              <a:solidFill>
                <a:srgbClr val="000000"/>
              </a:solidFill>
              <a:latin typeface="Lato"/>
              <a:ea typeface="Lato"/>
              <a:cs typeface="Lato"/>
              <a:sym typeface="Lato"/>
            </a:endParaRPr>
          </a:p>
          <a:p>
            <a:pPr indent="0" lvl="0" marL="0" rtl="0" algn="ctr">
              <a:spcBef>
                <a:spcPts val="0"/>
              </a:spcBef>
              <a:spcAft>
                <a:spcPts val="0"/>
              </a:spcAft>
              <a:buNone/>
            </a:pPr>
            <a:r>
              <a:rPr lang="en" sz="1300">
                <a:solidFill>
                  <a:srgbClr val="000000"/>
                </a:solidFill>
                <a:latin typeface="Lato"/>
                <a:ea typeface="Lato"/>
                <a:cs typeface="Lato"/>
                <a:sym typeface="Lato"/>
              </a:rPr>
              <a:t>At the top of your screen, click Insert —&gt; Image and then you can upload it from your computer or use the camera to take a picture.</a:t>
            </a:r>
            <a:endParaRPr sz="1300">
              <a:solidFill>
                <a:srgbClr val="000000"/>
              </a:solidFill>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p:txBody>
      </p:sp>
      <p:sp>
        <p:nvSpPr>
          <p:cNvPr id="88" name="Google Shape;88;p11"/>
          <p:cNvSpPr/>
          <p:nvPr/>
        </p:nvSpPr>
        <p:spPr>
          <a:xfrm>
            <a:off x="3472075" y="4257950"/>
            <a:ext cx="3108900" cy="31071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need to drag and drop something. </a:t>
            </a:r>
            <a:endParaRPr b="1">
              <a:latin typeface="Lato"/>
              <a:ea typeface="Lato"/>
              <a:cs typeface="Lato"/>
              <a:sym typeface="Lato"/>
            </a:endParaRPr>
          </a:p>
          <a:p>
            <a:pPr indent="0" lvl="0" marL="0" rtl="0" algn="ctr">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Click on the shape and hold down while moving your fingers to drag the shape wherever you want it to go.</a:t>
            </a:r>
            <a:endParaRPr sz="1300">
              <a:latin typeface="Lato"/>
              <a:ea typeface="Lato"/>
              <a:cs typeface="Lato"/>
              <a:sym typeface="Lato"/>
            </a:endParaRPr>
          </a:p>
          <a:p>
            <a:pPr indent="0" lvl="0" marL="0" rtl="0" algn="ctr">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t/>
            </a:r>
            <a:endParaRPr>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sp>
        <p:nvSpPr>
          <p:cNvPr id="89" name="Google Shape;89;p11"/>
          <p:cNvSpPr/>
          <p:nvPr/>
        </p:nvSpPr>
        <p:spPr>
          <a:xfrm>
            <a:off x="6688375" y="4257950"/>
            <a:ext cx="3108900" cy="3107100"/>
          </a:xfrm>
          <a:prstGeom prst="roundRect">
            <a:avLst>
              <a:gd fmla="val 16667" name="adj"/>
            </a:avLst>
          </a:prstGeom>
          <a:solidFill>
            <a:srgbClr val="F3F3F3"/>
          </a:solidFill>
          <a:ln cap="flat" cmpd="sng" w="9525">
            <a:solidFill>
              <a:srgbClr val="595959"/>
            </a:solidFill>
            <a:prstDash val="dot"/>
            <a:round/>
            <a:headEnd len="sm" w="sm" type="none"/>
            <a:tailEnd len="sm" w="sm" type="none"/>
          </a:ln>
        </p:spPr>
        <p:txBody>
          <a:bodyPr anchorCtr="0" anchor="t" bIns="91425" lIns="91425" spcFirstLastPara="1" rIns="91425" wrap="square" tIns="0">
            <a:noAutofit/>
          </a:bodyPr>
          <a:lstStyle/>
          <a:p>
            <a:pPr indent="0" lvl="0" marL="0" rtl="0" algn="ctr">
              <a:spcBef>
                <a:spcPts val="0"/>
              </a:spcBef>
              <a:spcAft>
                <a:spcPts val="0"/>
              </a:spcAft>
              <a:buNone/>
            </a:pPr>
            <a:r>
              <a:rPr b="1" lang="en">
                <a:latin typeface="Lato"/>
                <a:ea typeface="Lato"/>
                <a:cs typeface="Lato"/>
                <a:sym typeface="Lato"/>
              </a:rPr>
              <a:t>I need to add a shape.</a:t>
            </a:r>
            <a:endParaRPr b="1">
              <a:latin typeface="Lato"/>
              <a:ea typeface="Lato"/>
              <a:cs typeface="Lato"/>
              <a:sym typeface="Lato"/>
            </a:endParaRPr>
          </a:p>
          <a:p>
            <a:pPr indent="0" lvl="0" marL="0" rtl="0" algn="l">
              <a:spcBef>
                <a:spcPts val="0"/>
              </a:spcBef>
              <a:spcAft>
                <a:spcPts val="0"/>
              </a:spcAft>
              <a:buNone/>
            </a:pPr>
            <a:r>
              <a:t/>
            </a:r>
            <a:endParaRPr>
              <a:latin typeface="Lato"/>
              <a:ea typeface="Lato"/>
              <a:cs typeface="Lato"/>
              <a:sym typeface="Lato"/>
            </a:endParaRPr>
          </a:p>
          <a:p>
            <a:pPr indent="0" lvl="0" marL="0" rtl="0" algn="ctr">
              <a:spcBef>
                <a:spcPts val="0"/>
              </a:spcBef>
              <a:spcAft>
                <a:spcPts val="0"/>
              </a:spcAft>
              <a:buNone/>
            </a:pPr>
            <a:r>
              <a:rPr lang="en" sz="1300">
                <a:latin typeface="Lato"/>
                <a:ea typeface="Lato"/>
                <a:cs typeface="Lato"/>
                <a:sym typeface="Lato"/>
              </a:rPr>
              <a:t>Click on the shapes icon at the top of your screen. Choose the shape you want, then add it to the slide.</a:t>
            </a:r>
            <a:endParaRPr sz="13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b="1" sz="1600">
              <a:latin typeface="Lato"/>
              <a:ea typeface="Lato"/>
              <a:cs typeface="Lato"/>
              <a:sym typeface="Lato"/>
            </a:endParaRPr>
          </a:p>
          <a:p>
            <a:pPr indent="0" lvl="0" marL="0" rtl="0" algn="l">
              <a:spcBef>
                <a:spcPts val="0"/>
              </a:spcBef>
              <a:spcAft>
                <a:spcPts val="0"/>
              </a:spcAft>
              <a:buNone/>
            </a:pPr>
            <a:r>
              <a:t/>
            </a:r>
            <a:endParaRPr/>
          </a:p>
        </p:txBody>
      </p:sp>
      <p:pic>
        <p:nvPicPr>
          <p:cNvPr id="90" name="Google Shape;90;p11"/>
          <p:cNvPicPr preferRelativeResize="0"/>
          <p:nvPr/>
        </p:nvPicPr>
        <p:blipFill>
          <a:blip r:embed="rId2">
            <a:alphaModFix/>
          </a:blip>
          <a:stretch>
            <a:fillRect/>
          </a:stretch>
        </p:blipFill>
        <p:spPr>
          <a:xfrm>
            <a:off x="6904950" y="2774463"/>
            <a:ext cx="2675775" cy="758375"/>
          </a:xfrm>
          <a:prstGeom prst="rect">
            <a:avLst/>
          </a:prstGeom>
          <a:noFill/>
          <a:ln>
            <a:noFill/>
          </a:ln>
        </p:spPr>
      </p:pic>
      <p:pic>
        <p:nvPicPr>
          <p:cNvPr id="91" name="Google Shape;91;p11"/>
          <p:cNvPicPr preferRelativeResize="0"/>
          <p:nvPr/>
        </p:nvPicPr>
        <p:blipFill>
          <a:blip r:embed="rId3">
            <a:alphaModFix/>
          </a:blip>
          <a:stretch>
            <a:fillRect/>
          </a:stretch>
        </p:blipFill>
        <p:spPr>
          <a:xfrm>
            <a:off x="472325" y="5697625"/>
            <a:ext cx="2675775" cy="1591215"/>
          </a:xfrm>
          <a:prstGeom prst="rect">
            <a:avLst/>
          </a:prstGeom>
          <a:noFill/>
          <a:ln>
            <a:noFill/>
          </a:ln>
        </p:spPr>
      </p:pic>
      <p:pic>
        <p:nvPicPr>
          <p:cNvPr id="92" name="Google Shape;92;p11"/>
          <p:cNvPicPr preferRelativeResize="0"/>
          <p:nvPr/>
        </p:nvPicPr>
        <p:blipFill rotWithShape="1">
          <a:blip r:embed="rId4">
            <a:alphaModFix/>
          </a:blip>
          <a:srcRect b="31422" l="0" r="62518" t="0"/>
          <a:stretch/>
        </p:blipFill>
        <p:spPr>
          <a:xfrm>
            <a:off x="7499175" y="5597950"/>
            <a:ext cx="1374184" cy="1397575"/>
          </a:xfrm>
          <a:prstGeom prst="rect">
            <a:avLst/>
          </a:prstGeom>
          <a:noFill/>
          <a:ln>
            <a:noFill/>
          </a:ln>
        </p:spPr>
      </p:pic>
      <p:pic>
        <p:nvPicPr>
          <p:cNvPr id="93" name="Google Shape;93;p11"/>
          <p:cNvPicPr preferRelativeResize="0"/>
          <p:nvPr/>
        </p:nvPicPr>
        <p:blipFill rotWithShape="1">
          <a:blip r:embed="rId5">
            <a:alphaModFix/>
          </a:blip>
          <a:srcRect b="5455" l="0" r="25054" t="0"/>
          <a:stretch/>
        </p:blipFill>
        <p:spPr>
          <a:xfrm>
            <a:off x="789425" y="2642575"/>
            <a:ext cx="2041575" cy="954550"/>
          </a:xfrm>
          <a:prstGeom prst="rect">
            <a:avLst/>
          </a:prstGeom>
          <a:noFill/>
          <a:ln>
            <a:noFill/>
          </a:ln>
        </p:spPr>
      </p:pic>
      <p:pic>
        <p:nvPicPr>
          <p:cNvPr id="94" name="Google Shape;94;p11"/>
          <p:cNvPicPr preferRelativeResize="0"/>
          <p:nvPr/>
        </p:nvPicPr>
        <p:blipFill>
          <a:blip r:embed="rId6">
            <a:alphaModFix/>
          </a:blip>
          <a:stretch>
            <a:fillRect/>
          </a:stretch>
        </p:blipFill>
        <p:spPr>
          <a:xfrm>
            <a:off x="4299125" y="2209625"/>
            <a:ext cx="1657300" cy="1648932"/>
          </a:xfrm>
          <a:prstGeom prst="rect">
            <a:avLst/>
          </a:prstGeom>
          <a:noFill/>
          <a:ln>
            <a:noFill/>
          </a:ln>
        </p:spPr>
      </p:pic>
      <p:pic>
        <p:nvPicPr>
          <p:cNvPr id="95" name="Google Shape;95;p11"/>
          <p:cNvPicPr preferRelativeResize="0"/>
          <p:nvPr/>
        </p:nvPicPr>
        <p:blipFill rotWithShape="1">
          <a:blip r:embed="rId7">
            <a:alphaModFix/>
          </a:blip>
          <a:srcRect b="238" l="0" r="0" t="228"/>
          <a:stretch/>
        </p:blipFill>
        <p:spPr>
          <a:xfrm>
            <a:off x="3688637" y="6011787"/>
            <a:ext cx="2675776" cy="1065346"/>
          </a:xfrm>
          <a:prstGeom prst="rect">
            <a:avLst/>
          </a:prstGeom>
          <a:noFill/>
          <a:ln>
            <a:noFill/>
          </a:ln>
        </p:spPr>
      </p:pic>
      <p:sp>
        <p:nvSpPr>
          <p:cNvPr id="96" name="Google Shape;96;p11"/>
          <p:cNvSpPr/>
          <p:nvPr/>
        </p:nvSpPr>
        <p:spPr>
          <a:xfrm>
            <a:off x="2178050" y="169100"/>
            <a:ext cx="7696200" cy="659100"/>
          </a:xfrm>
          <a:prstGeom prst="wedgeRoundRectCallout">
            <a:avLst>
              <a:gd fmla="val -20833" name="adj1"/>
              <a:gd fmla="val 62500" name="adj2"/>
              <a:gd fmla="val 0" name="adj3"/>
            </a:avLst>
          </a:prstGeom>
          <a:solidFill>
            <a:srgbClr val="9A258F"/>
          </a:solidFill>
          <a:ln cap="flat" cmpd="sng" w="9525">
            <a:solidFill>
              <a:srgbClr val="595959"/>
            </a:solidFill>
            <a:prstDash val="dot"/>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3200">
                <a:solidFill>
                  <a:schemeClr val="lt1"/>
                </a:solidFill>
                <a:latin typeface="Lato"/>
                <a:ea typeface="Lato"/>
                <a:cs typeface="Lato"/>
                <a:sym typeface="Lato"/>
              </a:rPr>
              <a:t>Need Help With Completing Your Slides?</a:t>
            </a:r>
            <a:endParaRPr b="1" sz="3200">
              <a:solidFill>
                <a:schemeClr val="lt1"/>
              </a:solidFill>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1 1">
  <p:cSld name="CUSTOM_2">
    <p:spTree>
      <p:nvGrpSpPr>
        <p:cNvPr id="15" name="Shape 15"/>
        <p:cNvGrpSpPr/>
        <p:nvPr/>
      </p:nvGrpSpPr>
      <p:grpSpPr>
        <a:xfrm>
          <a:off x="0" y="0"/>
          <a:ext cx="0" cy="0"/>
          <a:chOff x="0" y="0"/>
          <a:chExt cx="0" cy="0"/>
        </a:xfrm>
      </p:grpSpPr>
      <p:sp>
        <p:nvSpPr>
          <p:cNvPr id="16" name="Google Shape;16;p3"/>
          <p:cNvSpPr/>
          <p:nvPr/>
        </p:nvSpPr>
        <p:spPr>
          <a:xfrm>
            <a:off x="4225725" y="219456"/>
            <a:ext cx="5856900" cy="548700"/>
          </a:xfrm>
          <a:prstGeom prst="rect">
            <a:avLst/>
          </a:prstGeom>
          <a:solidFill>
            <a:srgbClr val="027D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idx="1" type="body"/>
          </p:nvPr>
        </p:nvSpPr>
        <p:spPr>
          <a:xfrm>
            <a:off x="5234475" y="333906"/>
            <a:ext cx="4692300" cy="319800"/>
          </a:xfrm>
          <a:prstGeom prst="rect">
            <a:avLst/>
          </a:prstGeom>
          <a:solidFill>
            <a:srgbClr val="FFFFFF"/>
          </a:solidFill>
          <a:ln>
            <a:noFill/>
          </a:ln>
        </p:spPr>
        <p:txBody>
          <a:bodyPr anchorCtr="0" anchor="t" bIns="91425" lIns="91425" spcFirstLastPara="1" rIns="91425" wrap="square" tIns="27425">
            <a:noAutofit/>
          </a:bodyPr>
          <a:lstStyle>
            <a:lvl1pPr indent="-342900" lvl="0" marL="457200" rtl="0">
              <a:spcBef>
                <a:spcPts val="0"/>
              </a:spcBef>
              <a:spcAft>
                <a:spcPts val="0"/>
              </a:spcAft>
              <a:buClr>
                <a:srgbClr val="000000"/>
              </a:buClr>
              <a:buSzPts val="1800"/>
              <a:buChar char="●"/>
              <a:defRPr sz="1800">
                <a:solidFill>
                  <a:srgbClr val="000000"/>
                </a:solidFill>
              </a:defRPr>
            </a:lvl1pPr>
            <a:lvl2pPr indent="-317500" lvl="1" marL="914400" rtl="0">
              <a:spcBef>
                <a:spcPts val="1600"/>
              </a:spcBef>
              <a:spcAft>
                <a:spcPts val="0"/>
              </a:spcAft>
              <a:buClr>
                <a:srgbClr val="000000"/>
              </a:buClr>
              <a:buSzPts val="1400"/>
              <a:buChar char="○"/>
              <a:defRPr>
                <a:solidFill>
                  <a:srgbClr val="000000"/>
                </a:solidFill>
              </a:defRPr>
            </a:lvl2pPr>
            <a:lvl3pPr indent="-317500" lvl="2" marL="1371600" rtl="0">
              <a:spcBef>
                <a:spcPts val="1600"/>
              </a:spcBef>
              <a:spcAft>
                <a:spcPts val="0"/>
              </a:spcAft>
              <a:buClr>
                <a:srgbClr val="000000"/>
              </a:buClr>
              <a:buSzPts val="1400"/>
              <a:buChar char="■"/>
              <a:defRPr>
                <a:solidFill>
                  <a:srgbClr val="000000"/>
                </a:solidFill>
              </a:defRPr>
            </a:lvl3pPr>
            <a:lvl4pPr indent="-317500" lvl="3" marL="1828800" rtl="0">
              <a:spcBef>
                <a:spcPts val="1600"/>
              </a:spcBef>
              <a:spcAft>
                <a:spcPts val="0"/>
              </a:spcAft>
              <a:buClr>
                <a:srgbClr val="000000"/>
              </a:buClr>
              <a:buSzPts val="1400"/>
              <a:buChar char="●"/>
              <a:defRPr>
                <a:solidFill>
                  <a:srgbClr val="000000"/>
                </a:solidFill>
              </a:defRPr>
            </a:lvl4pPr>
            <a:lvl5pPr indent="-317500" lvl="4" marL="2286000" rtl="0">
              <a:spcBef>
                <a:spcPts val="1600"/>
              </a:spcBef>
              <a:spcAft>
                <a:spcPts val="0"/>
              </a:spcAft>
              <a:buClr>
                <a:srgbClr val="000000"/>
              </a:buClr>
              <a:buSzPts val="1400"/>
              <a:buChar char="○"/>
              <a:defRPr>
                <a:solidFill>
                  <a:srgbClr val="000000"/>
                </a:solidFill>
              </a:defRPr>
            </a:lvl5pPr>
            <a:lvl6pPr indent="-317500" lvl="5" marL="2743200" rtl="0">
              <a:spcBef>
                <a:spcPts val="1600"/>
              </a:spcBef>
              <a:spcAft>
                <a:spcPts val="0"/>
              </a:spcAft>
              <a:buClr>
                <a:srgbClr val="000000"/>
              </a:buClr>
              <a:buSzPts val="1400"/>
              <a:buChar char="■"/>
              <a:defRPr>
                <a:solidFill>
                  <a:srgbClr val="000000"/>
                </a:solidFill>
              </a:defRPr>
            </a:lvl6pPr>
            <a:lvl7pPr indent="-317500" lvl="6" marL="3200400" rtl="0">
              <a:spcBef>
                <a:spcPts val="1600"/>
              </a:spcBef>
              <a:spcAft>
                <a:spcPts val="0"/>
              </a:spcAft>
              <a:buClr>
                <a:srgbClr val="000000"/>
              </a:buClr>
              <a:buSzPts val="1400"/>
              <a:buChar char="●"/>
              <a:defRPr>
                <a:solidFill>
                  <a:srgbClr val="000000"/>
                </a:solidFill>
              </a:defRPr>
            </a:lvl7pPr>
            <a:lvl8pPr indent="-317500" lvl="7" marL="3657600" rtl="0">
              <a:spcBef>
                <a:spcPts val="1600"/>
              </a:spcBef>
              <a:spcAft>
                <a:spcPts val="0"/>
              </a:spcAft>
              <a:buClr>
                <a:srgbClr val="000000"/>
              </a:buClr>
              <a:buSzPts val="1400"/>
              <a:buChar char="○"/>
              <a:defRPr>
                <a:solidFill>
                  <a:srgbClr val="000000"/>
                </a:solidFill>
              </a:defRPr>
            </a:lvl8pPr>
            <a:lvl9pPr indent="-317500" lvl="8" marL="4114800" rtl="0">
              <a:spcBef>
                <a:spcPts val="1600"/>
              </a:spcBef>
              <a:spcAft>
                <a:spcPts val="1600"/>
              </a:spcAft>
              <a:buClr>
                <a:srgbClr val="000000"/>
              </a:buClr>
              <a:buSzPts val="1400"/>
              <a:buChar char="■"/>
              <a:defRPr>
                <a:solidFill>
                  <a:srgbClr val="000000"/>
                </a:solidFill>
              </a:defRPr>
            </a:lvl9pPr>
          </a:lstStyle>
          <a:p/>
        </p:txBody>
      </p:sp>
      <p:sp>
        <p:nvSpPr>
          <p:cNvPr id="18" name="Google Shape;18;p3"/>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
        <p:nvSpPr>
          <p:cNvPr id="19" name="Google Shape;19;p3"/>
          <p:cNvSpPr/>
          <p:nvPr/>
        </p:nvSpPr>
        <p:spPr>
          <a:xfrm>
            <a:off x="319800" y="2834649"/>
            <a:ext cx="2843700" cy="4254900"/>
          </a:xfrm>
          <a:prstGeom prst="rect">
            <a:avLst/>
          </a:prstGeom>
          <a:solidFill>
            <a:srgbClr val="FFFFFF"/>
          </a:solidFill>
          <a:ln cap="flat" cmpd="sng" w="19050">
            <a:solidFill>
              <a:srgbClr val="F2664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000">
                <a:solidFill>
                  <a:schemeClr val="dk1"/>
                </a:solidFill>
                <a:latin typeface="Rubik"/>
                <a:ea typeface="Rubik"/>
                <a:cs typeface="Rubik"/>
                <a:sym typeface="Rubik"/>
              </a:rPr>
              <a:t>Follow each step to complete this lesson.</a:t>
            </a:r>
            <a:endParaRPr sz="2000">
              <a:solidFill>
                <a:schemeClr val="dk1"/>
              </a:solidFill>
              <a:latin typeface="Rubik"/>
              <a:ea typeface="Rubik"/>
              <a:cs typeface="Rubik"/>
              <a:sym typeface="Rubik"/>
            </a:endParaRPr>
          </a:p>
          <a:p>
            <a:pPr indent="0" lvl="0" marL="0" rtl="0" algn="l">
              <a:spcBef>
                <a:spcPts val="1200"/>
              </a:spcBef>
              <a:spcAft>
                <a:spcPts val="0"/>
              </a:spcAft>
              <a:buClr>
                <a:schemeClr val="dk1"/>
              </a:buClr>
              <a:buSzPts val="1100"/>
              <a:buFont typeface="Arial"/>
              <a:buNone/>
            </a:pPr>
            <a:r>
              <a:rPr b="1" lang="en" sz="1900">
                <a:solidFill>
                  <a:srgbClr val="F26649"/>
                </a:solidFill>
                <a:latin typeface="Rubik"/>
                <a:ea typeface="Rubik"/>
                <a:cs typeface="Rubik"/>
                <a:sym typeface="Rubik"/>
              </a:rPr>
              <a:t>1. </a:t>
            </a:r>
            <a:r>
              <a:rPr lang="en" sz="1900">
                <a:solidFill>
                  <a:schemeClr val="dk1"/>
                </a:solidFill>
                <a:latin typeface="Rubik"/>
                <a:ea typeface="Rubik"/>
                <a:cs typeface="Rubik"/>
                <a:sym typeface="Rubik"/>
              </a:rPr>
              <a:t>Think and Connect</a:t>
            </a:r>
            <a:endParaRPr sz="1900">
              <a:solidFill>
                <a:schemeClr val="dk1"/>
              </a:solidFill>
              <a:latin typeface="Rubik"/>
              <a:ea typeface="Rubik"/>
              <a:cs typeface="Rubik"/>
              <a:sym typeface="Rubik"/>
            </a:endParaRPr>
          </a:p>
          <a:p>
            <a:pPr indent="0" lvl="0" marL="0" rtl="0" algn="l">
              <a:spcBef>
                <a:spcPts val="1200"/>
              </a:spcBef>
              <a:spcAft>
                <a:spcPts val="0"/>
              </a:spcAft>
              <a:buClr>
                <a:schemeClr val="dk1"/>
              </a:buClr>
              <a:buSzPts val="1100"/>
              <a:buFont typeface="Arial"/>
              <a:buNone/>
            </a:pPr>
            <a:r>
              <a:rPr b="1" lang="en" sz="1900">
                <a:solidFill>
                  <a:srgbClr val="F26649"/>
                </a:solidFill>
                <a:latin typeface="Rubik"/>
                <a:ea typeface="Rubik"/>
                <a:cs typeface="Rubik"/>
                <a:sym typeface="Rubik"/>
              </a:rPr>
              <a:t>2. </a:t>
            </a:r>
            <a:r>
              <a:rPr lang="en" sz="1900">
                <a:solidFill>
                  <a:schemeClr val="dk1"/>
                </a:solidFill>
                <a:latin typeface="Rubik"/>
                <a:ea typeface="Rubik"/>
                <a:cs typeface="Rubik"/>
                <a:sym typeface="Rubik"/>
              </a:rPr>
              <a:t>Watch and Respond</a:t>
            </a:r>
            <a:endParaRPr sz="1900">
              <a:solidFill>
                <a:schemeClr val="dk1"/>
              </a:solidFill>
              <a:latin typeface="Rubik"/>
              <a:ea typeface="Rubik"/>
              <a:cs typeface="Rubik"/>
              <a:sym typeface="Rubik"/>
            </a:endParaRPr>
          </a:p>
          <a:p>
            <a:pPr indent="0" lvl="0" marL="0" rtl="0" algn="l">
              <a:spcBef>
                <a:spcPts val="1200"/>
              </a:spcBef>
              <a:spcAft>
                <a:spcPts val="0"/>
              </a:spcAft>
              <a:buClr>
                <a:schemeClr val="dk1"/>
              </a:buClr>
              <a:buSzPts val="1100"/>
              <a:buFont typeface="Arial"/>
              <a:buNone/>
            </a:pPr>
            <a:r>
              <a:rPr b="1" lang="en" sz="1900">
                <a:solidFill>
                  <a:srgbClr val="F26649"/>
                </a:solidFill>
                <a:latin typeface="Rubik"/>
                <a:ea typeface="Rubik"/>
                <a:cs typeface="Rubik"/>
                <a:sym typeface="Rubik"/>
              </a:rPr>
              <a:t>3</a:t>
            </a:r>
            <a:r>
              <a:rPr b="1" lang="en" sz="1900">
                <a:solidFill>
                  <a:srgbClr val="F26649"/>
                </a:solidFill>
                <a:latin typeface="Rubik"/>
                <a:ea typeface="Rubik"/>
                <a:cs typeface="Rubik"/>
                <a:sym typeface="Rubik"/>
              </a:rPr>
              <a:t>.</a:t>
            </a:r>
            <a:r>
              <a:rPr b="1" lang="en" sz="1900">
                <a:solidFill>
                  <a:srgbClr val="F26649"/>
                </a:solidFill>
                <a:latin typeface="Rubik"/>
                <a:ea typeface="Rubik"/>
                <a:cs typeface="Rubik"/>
                <a:sym typeface="Rubik"/>
              </a:rPr>
              <a:t> </a:t>
            </a:r>
            <a:r>
              <a:rPr lang="en" sz="1900">
                <a:solidFill>
                  <a:schemeClr val="dk1"/>
                </a:solidFill>
                <a:latin typeface="Rubik"/>
                <a:ea typeface="Rubik"/>
                <a:cs typeface="Rubik"/>
                <a:sym typeface="Rubik"/>
              </a:rPr>
              <a:t>Read and Reflect</a:t>
            </a:r>
            <a:endParaRPr sz="1900">
              <a:solidFill>
                <a:schemeClr val="dk1"/>
              </a:solidFill>
              <a:latin typeface="Rubik"/>
              <a:ea typeface="Rubik"/>
              <a:cs typeface="Rubik"/>
              <a:sym typeface="Rubik"/>
            </a:endParaRPr>
          </a:p>
          <a:p>
            <a:pPr indent="0" lvl="0" marL="0" rtl="0" algn="l">
              <a:spcBef>
                <a:spcPts val="1200"/>
              </a:spcBef>
              <a:spcAft>
                <a:spcPts val="0"/>
              </a:spcAft>
              <a:buClr>
                <a:schemeClr val="dk1"/>
              </a:buClr>
              <a:buSzPts val="1100"/>
              <a:buFont typeface="Arial"/>
              <a:buNone/>
            </a:pPr>
            <a:r>
              <a:rPr b="1" lang="en" sz="1900">
                <a:solidFill>
                  <a:srgbClr val="F26649"/>
                </a:solidFill>
                <a:latin typeface="Rubik"/>
                <a:ea typeface="Rubik"/>
                <a:cs typeface="Rubik"/>
                <a:sym typeface="Rubik"/>
              </a:rPr>
              <a:t>4</a:t>
            </a:r>
            <a:r>
              <a:rPr b="1" lang="en" sz="1900">
                <a:solidFill>
                  <a:srgbClr val="F26649"/>
                </a:solidFill>
                <a:latin typeface="Rubik"/>
                <a:ea typeface="Rubik"/>
                <a:cs typeface="Rubik"/>
                <a:sym typeface="Rubik"/>
              </a:rPr>
              <a:t>. </a:t>
            </a:r>
            <a:r>
              <a:rPr lang="en" sz="1900">
                <a:solidFill>
                  <a:schemeClr val="dk1"/>
                </a:solidFill>
                <a:latin typeface="Rubik"/>
                <a:ea typeface="Rubik"/>
                <a:cs typeface="Rubik"/>
                <a:sym typeface="Rubik"/>
              </a:rPr>
              <a:t>Your Turn</a:t>
            </a:r>
            <a:r>
              <a:rPr b="1" lang="en" sz="1900">
                <a:solidFill>
                  <a:schemeClr val="dk1"/>
                </a:solidFill>
                <a:latin typeface="Lato"/>
                <a:ea typeface="Lato"/>
                <a:cs typeface="Lato"/>
                <a:sym typeface="Lato"/>
              </a:rPr>
              <a:t> </a:t>
            </a:r>
            <a:endParaRPr b="1" sz="1900">
              <a:solidFill>
                <a:schemeClr val="dk1"/>
              </a:solidFill>
              <a:latin typeface="Lato"/>
              <a:ea typeface="Lato"/>
              <a:cs typeface="Lato"/>
              <a:sym typeface="Lato"/>
            </a:endParaRPr>
          </a:p>
          <a:p>
            <a:pPr indent="0" lvl="0" marL="0" rtl="0" algn="l">
              <a:spcBef>
                <a:spcPts val="1200"/>
              </a:spcBef>
              <a:spcAft>
                <a:spcPts val="0"/>
              </a:spcAft>
              <a:buNone/>
            </a:pPr>
            <a:r>
              <a:rPr b="1" lang="en" sz="1900">
                <a:solidFill>
                  <a:srgbClr val="F26649"/>
                </a:solidFill>
                <a:latin typeface="Rubik"/>
                <a:ea typeface="Rubik"/>
                <a:cs typeface="Rubik"/>
                <a:sym typeface="Rubik"/>
              </a:rPr>
              <a:t>5</a:t>
            </a:r>
            <a:r>
              <a:rPr b="1" lang="en" sz="1900">
                <a:solidFill>
                  <a:srgbClr val="F26649"/>
                </a:solidFill>
                <a:latin typeface="Rubik"/>
                <a:ea typeface="Rubik"/>
                <a:cs typeface="Rubik"/>
                <a:sym typeface="Rubik"/>
              </a:rPr>
              <a:t>. </a:t>
            </a:r>
            <a:r>
              <a:rPr lang="en" sz="1900">
                <a:solidFill>
                  <a:schemeClr val="dk1"/>
                </a:solidFill>
                <a:latin typeface="Rubik"/>
                <a:ea typeface="Rubik"/>
                <a:cs typeface="Rubik"/>
                <a:sym typeface="Rubik"/>
              </a:rPr>
              <a:t>Continue Your Learning</a:t>
            </a:r>
            <a:endParaRPr sz="1900">
              <a:solidFill>
                <a:schemeClr val="dk1"/>
              </a:solidFill>
              <a:latin typeface="Rubik"/>
              <a:ea typeface="Rubik"/>
              <a:cs typeface="Rubik"/>
              <a:sym typeface="Rubik"/>
            </a:endParaRPr>
          </a:p>
          <a:p>
            <a:pPr indent="0" lvl="0" marL="0" rtl="0" algn="l">
              <a:spcBef>
                <a:spcPts val="1200"/>
              </a:spcBef>
              <a:spcAft>
                <a:spcPts val="1200"/>
              </a:spcAft>
              <a:buClr>
                <a:schemeClr val="dk1"/>
              </a:buClr>
              <a:buSzPts val="1100"/>
              <a:buFont typeface="Arial"/>
              <a:buNone/>
            </a:pPr>
            <a:r>
              <a:rPr b="1" lang="en" sz="1900">
                <a:solidFill>
                  <a:srgbClr val="F26649"/>
                </a:solidFill>
                <a:latin typeface="Rubik"/>
                <a:ea typeface="Rubik"/>
                <a:cs typeface="Rubik"/>
                <a:sym typeface="Rubik"/>
              </a:rPr>
              <a:t>6. </a:t>
            </a:r>
            <a:r>
              <a:rPr lang="en" sz="1900">
                <a:solidFill>
                  <a:schemeClr val="dk1"/>
                </a:solidFill>
                <a:latin typeface="Rubik"/>
                <a:ea typeface="Rubik"/>
                <a:cs typeface="Rubik"/>
                <a:sym typeface="Rubik"/>
              </a:rPr>
              <a:t>Share and Show</a:t>
            </a:r>
            <a:endParaRPr sz="1900">
              <a:solidFill>
                <a:schemeClr val="dk1"/>
              </a:solidFill>
              <a:latin typeface="Rubik"/>
              <a:ea typeface="Rubik"/>
              <a:cs typeface="Rubik"/>
              <a:sym typeface="Rubik"/>
            </a:endParaRPr>
          </a:p>
        </p:txBody>
      </p:sp>
      <p:sp>
        <p:nvSpPr>
          <p:cNvPr id="20" name="Google Shape;20;p3"/>
          <p:cNvSpPr txBox="1"/>
          <p:nvPr/>
        </p:nvSpPr>
        <p:spPr>
          <a:xfrm>
            <a:off x="4279645" y="274346"/>
            <a:ext cx="1029600" cy="43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1"/>
                </a:solidFill>
                <a:latin typeface="Rubik"/>
                <a:ea typeface="Rubik"/>
                <a:cs typeface="Rubik"/>
                <a:sym typeface="Rubik"/>
              </a:rPr>
              <a:t>Name:</a:t>
            </a:r>
            <a:endParaRPr sz="1800">
              <a:solidFill>
                <a:schemeClr val="lt1"/>
              </a:solidFill>
              <a:latin typeface="Rubik"/>
              <a:ea typeface="Rubik"/>
              <a:cs typeface="Rubik"/>
              <a:sym typeface="Rubik"/>
            </a:endParaRPr>
          </a:p>
        </p:txBody>
      </p:sp>
      <p:sp>
        <p:nvSpPr>
          <p:cNvPr id="21" name="Google Shape;21;p3"/>
          <p:cNvSpPr/>
          <p:nvPr/>
        </p:nvSpPr>
        <p:spPr>
          <a:xfrm>
            <a:off x="0" y="994975"/>
            <a:ext cx="10058400" cy="815400"/>
          </a:xfrm>
          <a:prstGeom prst="rect">
            <a:avLst/>
          </a:prstGeom>
          <a:solidFill>
            <a:srgbClr val="F266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txBox="1"/>
          <p:nvPr/>
        </p:nvSpPr>
        <p:spPr>
          <a:xfrm>
            <a:off x="228600" y="1097280"/>
            <a:ext cx="9829800" cy="548700"/>
          </a:xfrm>
          <a:prstGeom prst="rect">
            <a:avLst/>
          </a:prstGeom>
          <a:solidFill>
            <a:srgbClr val="F2664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FFFFFF"/>
                </a:solidFill>
                <a:latin typeface="Ubuntu"/>
                <a:ea typeface="Ubuntu"/>
                <a:cs typeface="Ubuntu"/>
                <a:sym typeface="Ubuntu"/>
              </a:rPr>
              <a:t>Learning Journey</a:t>
            </a:r>
            <a:r>
              <a:rPr lang="en" sz="2400">
                <a:solidFill>
                  <a:srgbClr val="FFFFFF"/>
                </a:solidFill>
                <a:latin typeface="Ubuntu"/>
                <a:ea typeface="Ubuntu"/>
                <a:cs typeface="Ubuntu"/>
                <a:sym typeface="Ubuntu"/>
              </a:rPr>
              <a:t>: </a:t>
            </a:r>
            <a:r>
              <a:rPr lang="en" sz="4200">
                <a:solidFill>
                  <a:srgbClr val="FFFFFF"/>
                </a:solidFill>
                <a:latin typeface="Ubuntu"/>
                <a:ea typeface="Ubuntu"/>
                <a:cs typeface="Ubuntu"/>
                <a:sym typeface="Ubuntu"/>
              </a:rPr>
              <a:t>Are You Kidding? Socks</a:t>
            </a:r>
            <a:endParaRPr sz="4200">
              <a:solidFill>
                <a:srgbClr val="FFFFFF"/>
              </a:solidFill>
              <a:latin typeface="Ubuntu"/>
              <a:ea typeface="Ubuntu"/>
              <a:cs typeface="Ubuntu"/>
              <a:sym typeface="Ubuntu"/>
            </a:endParaRPr>
          </a:p>
        </p:txBody>
      </p:sp>
      <p:sp>
        <p:nvSpPr>
          <p:cNvPr id="23" name="Google Shape;23;p3"/>
          <p:cNvSpPr txBox="1"/>
          <p:nvPr/>
        </p:nvSpPr>
        <p:spPr>
          <a:xfrm>
            <a:off x="228600" y="1828800"/>
            <a:ext cx="1393800" cy="822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900">
                <a:solidFill>
                  <a:srgbClr val="F26649"/>
                </a:solidFill>
                <a:latin typeface="Ubuntu"/>
                <a:ea typeface="Ubuntu"/>
                <a:cs typeface="Ubuntu"/>
                <a:sym typeface="Ubuntu"/>
              </a:rPr>
              <a:t>Objective:</a:t>
            </a:r>
            <a:endParaRPr b="1" sz="1900" u="sng">
              <a:solidFill>
                <a:srgbClr val="0054A6"/>
              </a:solidFill>
              <a:latin typeface="Rubik"/>
              <a:ea typeface="Rubik"/>
              <a:cs typeface="Rubik"/>
              <a:sym typeface="Rubik"/>
            </a:endParaRPr>
          </a:p>
        </p:txBody>
      </p:sp>
      <p:sp>
        <p:nvSpPr>
          <p:cNvPr id="24" name="Google Shape;24;p3"/>
          <p:cNvSpPr txBox="1"/>
          <p:nvPr/>
        </p:nvSpPr>
        <p:spPr>
          <a:xfrm>
            <a:off x="1554600" y="1828800"/>
            <a:ext cx="8503800" cy="8229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900">
                <a:solidFill>
                  <a:schemeClr val="dk1"/>
                </a:solidFill>
                <a:latin typeface="Rubik"/>
                <a:ea typeface="Rubik"/>
                <a:cs typeface="Rubik"/>
                <a:sym typeface="Rubik"/>
              </a:rPr>
              <a:t>Students will use percents to solve multistep problems about the profits earned and donated by the Are You Kidding? </a:t>
            </a:r>
            <a:r>
              <a:rPr lang="en" sz="1900">
                <a:solidFill>
                  <a:schemeClr val="dk1"/>
                </a:solidFill>
                <a:latin typeface="Rubik"/>
                <a:ea typeface="Rubik"/>
                <a:cs typeface="Rubik"/>
                <a:sym typeface="Rubik"/>
              </a:rPr>
              <a:t>s</a:t>
            </a:r>
            <a:r>
              <a:rPr lang="en" sz="1900">
                <a:solidFill>
                  <a:schemeClr val="dk1"/>
                </a:solidFill>
                <a:latin typeface="Rubik"/>
                <a:ea typeface="Rubik"/>
                <a:cs typeface="Rubik"/>
                <a:sym typeface="Rubik"/>
              </a:rPr>
              <a:t>ock company.</a:t>
            </a:r>
            <a:endParaRPr b="1" sz="1900" u="sng">
              <a:solidFill>
                <a:srgbClr val="0054A6"/>
              </a:solidFill>
              <a:latin typeface="Rubik"/>
              <a:ea typeface="Rubik"/>
              <a:cs typeface="Rubik"/>
              <a:sym typeface="Rubik"/>
            </a:endParaRPr>
          </a:p>
        </p:txBody>
      </p:sp>
      <p:pic>
        <p:nvPicPr>
          <p:cNvPr id="25" name="Google Shape;25;p3"/>
          <p:cNvPicPr preferRelativeResize="0"/>
          <p:nvPr/>
        </p:nvPicPr>
        <p:blipFill>
          <a:blip r:embed="rId2">
            <a:alphaModFix/>
          </a:blip>
          <a:stretch>
            <a:fillRect/>
          </a:stretch>
        </p:blipFill>
        <p:spPr>
          <a:xfrm>
            <a:off x="3315900" y="2804100"/>
            <a:ext cx="6381750" cy="42767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1">
  <p:cSld name="CUSTOM_1_1_2_1_1_1">
    <p:spTree>
      <p:nvGrpSpPr>
        <p:cNvPr id="26" name="Shape 26"/>
        <p:cNvGrpSpPr/>
        <p:nvPr/>
      </p:nvGrpSpPr>
      <p:grpSpPr>
        <a:xfrm>
          <a:off x="0" y="0"/>
          <a:ext cx="0" cy="0"/>
          <a:chOff x="0" y="0"/>
          <a:chExt cx="0" cy="0"/>
        </a:xfrm>
      </p:grpSpPr>
      <p:sp>
        <p:nvSpPr>
          <p:cNvPr id="27" name="Google Shape;27;p4"/>
          <p:cNvSpPr txBox="1"/>
          <p:nvPr/>
        </p:nvSpPr>
        <p:spPr>
          <a:xfrm>
            <a:off x="274300" y="1988625"/>
            <a:ext cx="4526400" cy="1287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Rubik"/>
                <a:ea typeface="Rubik"/>
                <a:cs typeface="Rubik"/>
                <a:sym typeface="Rubik"/>
              </a:rPr>
              <a:t>1.</a:t>
            </a:r>
            <a:r>
              <a:rPr lang="en" sz="2200">
                <a:solidFill>
                  <a:schemeClr val="dk1"/>
                </a:solidFill>
                <a:latin typeface="Rubik"/>
                <a:ea typeface="Rubik"/>
                <a:cs typeface="Rubik"/>
                <a:sym typeface="Rubik"/>
              </a:rPr>
              <a:t> If you were to start a business today, what product or service would you want to sell? Why?</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latin typeface="Rubik"/>
              <a:ea typeface="Rubik"/>
              <a:cs typeface="Rubik"/>
              <a:sym typeface="Rubik"/>
            </a:endParaRPr>
          </a:p>
        </p:txBody>
      </p:sp>
      <p:sp>
        <p:nvSpPr>
          <p:cNvPr id="28" name="Google Shape;28;p4"/>
          <p:cNvSpPr txBox="1"/>
          <p:nvPr/>
        </p:nvSpPr>
        <p:spPr>
          <a:xfrm>
            <a:off x="0" y="990600"/>
            <a:ext cx="10058400" cy="725400"/>
          </a:xfrm>
          <a:prstGeom prst="rect">
            <a:avLst/>
          </a:prstGeom>
          <a:solidFill>
            <a:srgbClr val="F26649"/>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FFFFFF"/>
                </a:solidFill>
                <a:latin typeface="Ubuntu"/>
                <a:ea typeface="Ubuntu"/>
                <a:cs typeface="Ubuntu"/>
                <a:sym typeface="Ubuntu"/>
              </a:rPr>
              <a:t>1.</a:t>
            </a:r>
            <a:r>
              <a:rPr lang="en" sz="3400">
                <a:solidFill>
                  <a:srgbClr val="FFFFFF"/>
                </a:solidFill>
                <a:latin typeface="Ubuntu"/>
                <a:ea typeface="Ubuntu"/>
                <a:cs typeface="Ubuntu"/>
                <a:sym typeface="Ubuntu"/>
              </a:rPr>
              <a:t> </a:t>
            </a:r>
            <a:r>
              <a:rPr lang="en" sz="4400">
                <a:solidFill>
                  <a:srgbClr val="FFFFFF"/>
                </a:solidFill>
                <a:latin typeface="Ubuntu"/>
                <a:ea typeface="Ubuntu"/>
                <a:cs typeface="Ubuntu"/>
                <a:sym typeface="Ubuntu"/>
              </a:rPr>
              <a:t>Think and Connect</a:t>
            </a:r>
            <a:endParaRPr sz="5400">
              <a:solidFill>
                <a:srgbClr val="FFFFFF"/>
              </a:solidFill>
              <a:latin typeface="Ubuntu"/>
              <a:ea typeface="Ubuntu"/>
              <a:cs typeface="Ubuntu"/>
              <a:sym typeface="Ubuntu"/>
            </a:endParaRPr>
          </a:p>
        </p:txBody>
      </p:sp>
      <p:sp>
        <p:nvSpPr>
          <p:cNvPr id="29" name="Google Shape;29;p4"/>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
        <p:nvSpPr>
          <p:cNvPr id="30" name="Google Shape;30;p4"/>
          <p:cNvSpPr txBox="1"/>
          <p:nvPr>
            <p:ph idx="1" type="body"/>
          </p:nvPr>
        </p:nvSpPr>
        <p:spPr>
          <a:xfrm>
            <a:off x="320050" y="6099725"/>
            <a:ext cx="4526400" cy="11457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1" name="Google Shape;31;p4"/>
          <p:cNvSpPr txBox="1"/>
          <p:nvPr/>
        </p:nvSpPr>
        <p:spPr>
          <a:xfrm>
            <a:off x="5120650" y="1988625"/>
            <a:ext cx="4526400" cy="15138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Rubik"/>
                <a:ea typeface="Rubik"/>
                <a:cs typeface="Rubik"/>
                <a:sym typeface="Rubik"/>
              </a:rPr>
              <a:t>2. </a:t>
            </a:r>
            <a:r>
              <a:rPr lang="en" sz="2200">
                <a:solidFill>
                  <a:schemeClr val="dk1"/>
                </a:solidFill>
                <a:latin typeface="Rubik"/>
                <a:ea typeface="Rubik"/>
                <a:cs typeface="Rubik"/>
                <a:sym typeface="Rubik"/>
              </a:rPr>
              <a:t>Some companies </a:t>
            </a:r>
            <a:r>
              <a:rPr lang="en" sz="2200">
                <a:solidFill>
                  <a:schemeClr val="dk1"/>
                </a:solidFill>
                <a:latin typeface="Rubik"/>
                <a:ea typeface="Rubik"/>
                <a:cs typeface="Rubik"/>
                <a:sym typeface="Rubik"/>
              </a:rPr>
              <a:t>donate a portion of their profits to charities. Why do you think it’s important to give back?</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latin typeface="Rubik"/>
              <a:ea typeface="Rubik"/>
              <a:cs typeface="Rubik"/>
              <a:sym typeface="Rubik"/>
            </a:endParaRPr>
          </a:p>
        </p:txBody>
      </p:sp>
      <p:cxnSp>
        <p:nvCxnSpPr>
          <p:cNvPr id="32" name="Google Shape;32;p4"/>
          <p:cNvCxnSpPr/>
          <p:nvPr/>
        </p:nvCxnSpPr>
        <p:spPr>
          <a:xfrm flipH="1">
            <a:off x="4977250" y="1988613"/>
            <a:ext cx="8400" cy="5426400"/>
          </a:xfrm>
          <a:prstGeom prst="straightConnector1">
            <a:avLst/>
          </a:prstGeom>
          <a:noFill/>
          <a:ln cap="flat" cmpd="sng" w="38100">
            <a:solidFill>
              <a:srgbClr val="F26649"/>
            </a:solidFill>
            <a:prstDash val="solid"/>
            <a:round/>
            <a:headEnd len="med" w="med" type="none"/>
            <a:tailEnd len="med" w="med" type="none"/>
          </a:ln>
        </p:spPr>
      </p:cxnSp>
      <p:sp>
        <p:nvSpPr>
          <p:cNvPr id="33" name="Google Shape;33;p4"/>
          <p:cNvSpPr txBox="1"/>
          <p:nvPr>
            <p:ph idx="2" type="body"/>
          </p:nvPr>
        </p:nvSpPr>
        <p:spPr>
          <a:xfrm>
            <a:off x="320050" y="3198573"/>
            <a:ext cx="4389000" cy="42537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34" name="Google Shape;34;p4"/>
          <p:cNvSpPr txBox="1"/>
          <p:nvPr>
            <p:ph idx="3" type="body"/>
          </p:nvPr>
        </p:nvSpPr>
        <p:spPr>
          <a:xfrm>
            <a:off x="5258050" y="3502425"/>
            <a:ext cx="4389000" cy="39501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2">
  <p:cSld name="CUSTOM_1_1_2_1_1_1_1">
    <p:spTree>
      <p:nvGrpSpPr>
        <p:cNvPr id="35" name="Shape 35"/>
        <p:cNvGrpSpPr/>
        <p:nvPr/>
      </p:nvGrpSpPr>
      <p:grpSpPr>
        <a:xfrm>
          <a:off x="0" y="0"/>
          <a:ext cx="0" cy="0"/>
          <a:chOff x="0" y="0"/>
          <a:chExt cx="0" cy="0"/>
        </a:xfrm>
      </p:grpSpPr>
      <p:sp>
        <p:nvSpPr>
          <p:cNvPr id="36" name="Google Shape;36;p5"/>
          <p:cNvSpPr txBox="1"/>
          <p:nvPr/>
        </p:nvSpPr>
        <p:spPr>
          <a:xfrm>
            <a:off x="5120650" y="2606051"/>
            <a:ext cx="4709100" cy="11088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Rubik"/>
                <a:ea typeface="Rubik"/>
                <a:cs typeface="Rubik"/>
                <a:sym typeface="Rubik"/>
              </a:rPr>
              <a:t>2. </a:t>
            </a:r>
            <a:r>
              <a:rPr lang="en" sz="2200">
                <a:solidFill>
                  <a:schemeClr val="dk1"/>
                </a:solidFill>
                <a:latin typeface="Rubik"/>
                <a:ea typeface="Rubik"/>
                <a:cs typeface="Rubik"/>
                <a:sym typeface="Rubik"/>
              </a:rPr>
              <a:t>What are two supporting ideas for the central idea that you found?</a:t>
            </a:r>
            <a:endParaRPr sz="2200">
              <a:solidFill>
                <a:schemeClr val="dk1"/>
              </a:solidFill>
              <a:latin typeface="Rubik"/>
              <a:ea typeface="Rubik"/>
              <a:cs typeface="Rubik"/>
              <a:sym typeface="Rubik"/>
            </a:endParaRPr>
          </a:p>
        </p:txBody>
      </p:sp>
      <p:sp>
        <p:nvSpPr>
          <p:cNvPr id="37" name="Google Shape;37;p5"/>
          <p:cNvSpPr txBox="1"/>
          <p:nvPr/>
        </p:nvSpPr>
        <p:spPr>
          <a:xfrm>
            <a:off x="228600" y="2606050"/>
            <a:ext cx="4709100" cy="14445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Rubik"/>
                <a:ea typeface="Rubik"/>
                <a:cs typeface="Rubik"/>
                <a:sym typeface="Rubik"/>
              </a:rPr>
              <a:t>1. </a:t>
            </a:r>
            <a:r>
              <a:rPr lang="en" sz="2200">
                <a:solidFill>
                  <a:schemeClr val="dk1"/>
                </a:solidFill>
                <a:latin typeface="Rubik"/>
                <a:ea typeface="Rubik"/>
                <a:cs typeface="Rubik"/>
                <a:sym typeface="Rubik"/>
              </a:rPr>
              <a:t>After reading the article, identify and list one of the central ideas from the story.</a:t>
            </a:r>
            <a:endParaRPr sz="2200">
              <a:solidFill>
                <a:schemeClr val="dk1"/>
              </a:solidFill>
              <a:latin typeface="Rubik"/>
              <a:ea typeface="Rubik"/>
              <a:cs typeface="Rubik"/>
              <a:sym typeface="Rubik"/>
            </a:endParaRPr>
          </a:p>
        </p:txBody>
      </p:sp>
      <p:cxnSp>
        <p:nvCxnSpPr>
          <p:cNvPr id="38" name="Google Shape;38;p5"/>
          <p:cNvCxnSpPr>
            <a:endCxn id="39" idx="2"/>
          </p:cNvCxnSpPr>
          <p:nvPr/>
        </p:nvCxnSpPr>
        <p:spPr>
          <a:xfrm>
            <a:off x="5029150" y="1801050"/>
            <a:ext cx="0" cy="5651400"/>
          </a:xfrm>
          <a:prstGeom prst="straightConnector1">
            <a:avLst/>
          </a:prstGeom>
          <a:noFill/>
          <a:ln cap="flat" cmpd="sng" w="38100">
            <a:solidFill>
              <a:srgbClr val="F26649"/>
            </a:solidFill>
            <a:prstDash val="solid"/>
            <a:round/>
            <a:headEnd len="med" w="med" type="none"/>
            <a:tailEnd len="med" w="med" type="none"/>
          </a:ln>
        </p:spPr>
      </p:cxnSp>
      <p:sp>
        <p:nvSpPr>
          <p:cNvPr id="40" name="Google Shape;40;p5"/>
          <p:cNvSpPr txBox="1"/>
          <p:nvPr>
            <p:ph idx="1" type="body"/>
          </p:nvPr>
        </p:nvSpPr>
        <p:spPr>
          <a:xfrm>
            <a:off x="319825" y="3986650"/>
            <a:ext cx="4526400" cy="34659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41" name="Google Shape;41;p5"/>
          <p:cNvSpPr txBox="1"/>
          <p:nvPr>
            <p:ph idx="2" type="body"/>
          </p:nvPr>
        </p:nvSpPr>
        <p:spPr>
          <a:xfrm>
            <a:off x="5212075" y="3986550"/>
            <a:ext cx="4526400" cy="34659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42" name="Google Shape;42;p5"/>
          <p:cNvSpPr txBox="1"/>
          <p:nvPr/>
        </p:nvSpPr>
        <p:spPr>
          <a:xfrm>
            <a:off x="0" y="990600"/>
            <a:ext cx="10058400" cy="725400"/>
          </a:xfrm>
          <a:prstGeom prst="rect">
            <a:avLst/>
          </a:prstGeom>
          <a:solidFill>
            <a:srgbClr val="F26649"/>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FFFFFF"/>
                </a:solidFill>
                <a:latin typeface="Ubuntu"/>
                <a:ea typeface="Ubuntu"/>
                <a:cs typeface="Ubuntu"/>
                <a:sym typeface="Ubuntu"/>
              </a:rPr>
              <a:t>3. </a:t>
            </a:r>
            <a:r>
              <a:rPr lang="en" sz="4400">
                <a:solidFill>
                  <a:schemeClr val="lt1"/>
                </a:solidFill>
                <a:latin typeface="Ubuntu"/>
                <a:ea typeface="Ubuntu"/>
                <a:cs typeface="Ubuntu"/>
                <a:sym typeface="Ubuntu"/>
              </a:rPr>
              <a:t>Read and Reflect</a:t>
            </a:r>
            <a:endParaRPr sz="5400">
              <a:solidFill>
                <a:srgbClr val="FFFFFF"/>
              </a:solidFill>
              <a:latin typeface="Ubuntu"/>
              <a:ea typeface="Ubuntu"/>
              <a:cs typeface="Ubuntu"/>
              <a:sym typeface="Ubuntu"/>
            </a:endParaRPr>
          </a:p>
        </p:txBody>
      </p:sp>
      <p:sp>
        <p:nvSpPr>
          <p:cNvPr id="43" name="Google Shape;43;p5"/>
          <p:cNvSpPr/>
          <p:nvPr/>
        </p:nvSpPr>
        <p:spPr>
          <a:xfrm>
            <a:off x="228600" y="1806600"/>
            <a:ext cx="9509700" cy="9141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5"/>
          <p:cNvSpPr/>
          <p:nvPr/>
        </p:nvSpPr>
        <p:spPr>
          <a:xfrm>
            <a:off x="2766000" y="1965960"/>
            <a:ext cx="4526400" cy="548700"/>
          </a:xfrm>
          <a:prstGeom prst="flowChartAlternateProcess">
            <a:avLst/>
          </a:prstGeom>
          <a:solidFill>
            <a:srgbClr val="CCEF05"/>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solidFill>
                  <a:schemeClr val="dk1"/>
                </a:solidFill>
                <a:latin typeface="Ubuntu"/>
                <a:ea typeface="Ubuntu"/>
                <a:cs typeface="Ubuntu"/>
                <a:sym typeface="Ubuntu"/>
              </a:rPr>
              <a:t>READ OR LISTEN TO </a:t>
            </a:r>
            <a:r>
              <a:rPr b="1" lang="en" sz="2000">
                <a:solidFill>
                  <a:schemeClr val="dk1"/>
                </a:solidFill>
                <a:latin typeface="Ubuntu"/>
                <a:ea typeface="Ubuntu"/>
                <a:cs typeface="Ubuntu"/>
                <a:sym typeface="Ubuntu"/>
              </a:rPr>
              <a:t>THE</a:t>
            </a:r>
            <a:r>
              <a:rPr b="1" lang="en" sz="2000">
                <a:solidFill>
                  <a:schemeClr val="dk1"/>
                </a:solidFill>
                <a:latin typeface="Ubuntu"/>
                <a:ea typeface="Ubuntu"/>
                <a:cs typeface="Ubuntu"/>
                <a:sym typeface="Ubuntu"/>
              </a:rPr>
              <a:t> ARTICLE</a:t>
            </a:r>
            <a:endParaRPr b="1" sz="2000">
              <a:latin typeface="Ubuntu"/>
              <a:ea typeface="Ubuntu"/>
              <a:cs typeface="Ubuntu"/>
              <a:sym typeface="Ubuntu"/>
            </a:endParaRPr>
          </a:p>
        </p:txBody>
      </p:sp>
      <p:sp>
        <p:nvSpPr>
          <p:cNvPr id="45" name="Google Shape;45;p5"/>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3 1 1">
  <p:cSld name="CUSTOM_1_1_2_1_2_1">
    <p:spTree>
      <p:nvGrpSpPr>
        <p:cNvPr id="46" name="Shape 46"/>
        <p:cNvGrpSpPr/>
        <p:nvPr/>
      </p:nvGrpSpPr>
      <p:grpSpPr>
        <a:xfrm>
          <a:off x="0" y="0"/>
          <a:ext cx="0" cy="0"/>
          <a:chOff x="0" y="0"/>
          <a:chExt cx="0" cy="0"/>
        </a:xfrm>
      </p:grpSpPr>
      <p:sp>
        <p:nvSpPr>
          <p:cNvPr id="47" name="Google Shape;47;p6"/>
          <p:cNvSpPr txBox="1"/>
          <p:nvPr/>
        </p:nvSpPr>
        <p:spPr>
          <a:xfrm>
            <a:off x="0" y="990600"/>
            <a:ext cx="10058400" cy="725400"/>
          </a:xfrm>
          <a:prstGeom prst="rect">
            <a:avLst/>
          </a:prstGeom>
          <a:solidFill>
            <a:srgbClr val="F26649"/>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FFFFFF"/>
                </a:solidFill>
                <a:latin typeface="Ubuntu"/>
                <a:ea typeface="Ubuntu"/>
                <a:cs typeface="Ubuntu"/>
                <a:sym typeface="Ubuntu"/>
              </a:rPr>
              <a:t>2</a:t>
            </a:r>
            <a:r>
              <a:rPr lang="en" sz="3400">
                <a:solidFill>
                  <a:srgbClr val="FFFFFF"/>
                </a:solidFill>
                <a:latin typeface="Ubuntu"/>
                <a:ea typeface="Ubuntu"/>
                <a:cs typeface="Ubuntu"/>
                <a:sym typeface="Ubuntu"/>
              </a:rPr>
              <a:t>. </a:t>
            </a:r>
            <a:r>
              <a:rPr lang="en" sz="4400">
                <a:solidFill>
                  <a:schemeClr val="lt1"/>
                </a:solidFill>
                <a:latin typeface="Ubuntu"/>
                <a:ea typeface="Ubuntu"/>
                <a:cs typeface="Ubuntu"/>
                <a:sym typeface="Ubuntu"/>
              </a:rPr>
              <a:t>Watch and Respond</a:t>
            </a:r>
            <a:endParaRPr sz="5400">
              <a:solidFill>
                <a:srgbClr val="FFFFFF"/>
              </a:solidFill>
              <a:latin typeface="Ubuntu"/>
              <a:ea typeface="Ubuntu"/>
              <a:cs typeface="Ubuntu"/>
              <a:sym typeface="Ubuntu"/>
            </a:endParaRPr>
          </a:p>
        </p:txBody>
      </p:sp>
      <p:sp>
        <p:nvSpPr>
          <p:cNvPr id="48" name="Google Shape;48;p6"/>
          <p:cNvSpPr/>
          <p:nvPr/>
        </p:nvSpPr>
        <p:spPr>
          <a:xfrm>
            <a:off x="2490125" y="1934085"/>
            <a:ext cx="4526400" cy="548700"/>
          </a:xfrm>
          <a:prstGeom prst="flowChartAlternateProcess">
            <a:avLst/>
          </a:prstGeom>
          <a:solidFill>
            <a:srgbClr val="CCEF05"/>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solidFill>
                  <a:schemeClr val="dk1"/>
                </a:solidFill>
                <a:latin typeface="Ubuntu"/>
                <a:ea typeface="Ubuntu"/>
                <a:cs typeface="Ubuntu"/>
                <a:sym typeface="Ubuntu"/>
              </a:rPr>
              <a:t>WATCH</a:t>
            </a:r>
            <a:r>
              <a:rPr b="1" lang="en" sz="2000">
                <a:solidFill>
                  <a:schemeClr val="dk1"/>
                </a:solidFill>
                <a:latin typeface="Ubuntu"/>
                <a:ea typeface="Ubuntu"/>
                <a:cs typeface="Ubuntu"/>
                <a:sym typeface="Ubuntu"/>
              </a:rPr>
              <a:t> THE VIDEO</a:t>
            </a:r>
            <a:endParaRPr b="1" sz="2000">
              <a:latin typeface="Ubuntu"/>
              <a:ea typeface="Ubuntu"/>
              <a:cs typeface="Ubuntu"/>
              <a:sym typeface="Ubuntu"/>
            </a:endParaRPr>
          </a:p>
        </p:txBody>
      </p:sp>
      <p:sp>
        <p:nvSpPr>
          <p:cNvPr id="49" name="Google Shape;49;p6"/>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
        <p:nvSpPr>
          <p:cNvPr id="50" name="Google Shape;50;p6"/>
          <p:cNvSpPr txBox="1"/>
          <p:nvPr/>
        </p:nvSpPr>
        <p:spPr>
          <a:xfrm>
            <a:off x="5120650" y="2700874"/>
            <a:ext cx="4709100" cy="13986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200">
              <a:solidFill>
                <a:schemeClr val="dk1"/>
              </a:solidFill>
              <a:latin typeface="Rubik"/>
              <a:ea typeface="Rubik"/>
              <a:cs typeface="Rubik"/>
              <a:sym typeface="Rubik"/>
            </a:endParaRPr>
          </a:p>
        </p:txBody>
      </p:sp>
      <p:sp>
        <p:nvSpPr>
          <p:cNvPr id="51" name="Google Shape;51;p6"/>
          <p:cNvSpPr txBox="1"/>
          <p:nvPr/>
        </p:nvSpPr>
        <p:spPr>
          <a:xfrm>
            <a:off x="469575" y="2830975"/>
            <a:ext cx="4343400" cy="16965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Rubik"/>
                <a:ea typeface="Rubik"/>
                <a:cs typeface="Rubik"/>
                <a:sym typeface="Rubik"/>
              </a:rPr>
              <a:t>1. </a:t>
            </a:r>
            <a:r>
              <a:rPr lang="en" sz="2200">
                <a:solidFill>
                  <a:schemeClr val="dk1"/>
                </a:solidFill>
                <a:latin typeface="Rubik"/>
                <a:ea typeface="Rubik"/>
                <a:cs typeface="Rubik"/>
                <a:sym typeface="Rubik"/>
              </a:rPr>
              <a:t>After watching the video, explain how this company got started.</a:t>
            </a:r>
            <a:endParaRPr sz="2200">
              <a:solidFill>
                <a:schemeClr val="dk1"/>
              </a:solidFill>
              <a:latin typeface="Rubik"/>
              <a:ea typeface="Rubik"/>
              <a:cs typeface="Rubik"/>
              <a:sym typeface="Rubik"/>
            </a:endParaRPr>
          </a:p>
          <a:p>
            <a:pPr indent="0" lvl="0" marL="0" rtl="0" algn="l">
              <a:spcBef>
                <a:spcPts val="0"/>
              </a:spcBef>
              <a:spcAft>
                <a:spcPts val="0"/>
              </a:spcAft>
              <a:buNone/>
            </a:pPr>
            <a:r>
              <a:rPr lang="en" sz="2200">
                <a:solidFill>
                  <a:schemeClr val="dk1"/>
                </a:solidFill>
                <a:latin typeface="Rubik"/>
                <a:ea typeface="Rubik"/>
                <a:cs typeface="Rubik"/>
                <a:sym typeface="Rubik"/>
              </a:rPr>
              <a:t> </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latin typeface="Rubik"/>
              <a:ea typeface="Rubik"/>
              <a:cs typeface="Rubik"/>
              <a:sym typeface="Rubik"/>
            </a:endParaRPr>
          </a:p>
          <a:p>
            <a:pPr indent="0" lvl="0" marL="0" rtl="0" algn="ctr">
              <a:lnSpc>
                <a:spcPct val="150000"/>
              </a:lnSpc>
              <a:spcBef>
                <a:spcPts val="0"/>
              </a:spcBef>
              <a:spcAft>
                <a:spcPts val="0"/>
              </a:spcAft>
              <a:buNone/>
            </a:pPr>
            <a:r>
              <a:t/>
            </a:r>
            <a:endParaRPr b="1" sz="2200">
              <a:solidFill>
                <a:schemeClr val="dk1"/>
              </a:solidFill>
              <a:latin typeface="Rubik"/>
              <a:ea typeface="Rubik"/>
              <a:cs typeface="Rubik"/>
              <a:sym typeface="Rubik"/>
            </a:endParaRPr>
          </a:p>
        </p:txBody>
      </p:sp>
      <p:sp>
        <p:nvSpPr>
          <p:cNvPr id="52" name="Google Shape;52;p6"/>
          <p:cNvSpPr txBox="1"/>
          <p:nvPr>
            <p:ph idx="1" type="body"/>
          </p:nvPr>
        </p:nvSpPr>
        <p:spPr>
          <a:xfrm>
            <a:off x="469575" y="4169750"/>
            <a:ext cx="4343400" cy="31080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53" name="Google Shape;53;p6"/>
          <p:cNvSpPr txBox="1"/>
          <p:nvPr/>
        </p:nvSpPr>
        <p:spPr>
          <a:xfrm>
            <a:off x="5245425" y="2830975"/>
            <a:ext cx="4343400" cy="9150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latin typeface="Rubik"/>
                <a:ea typeface="Rubik"/>
                <a:cs typeface="Rubik"/>
                <a:sym typeface="Rubik"/>
              </a:rPr>
              <a:t>2. </a:t>
            </a:r>
            <a:r>
              <a:rPr lang="en" sz="2200">
                <a:solidFill>
                  <a:schemeClr val="dk1"/>
                </a:solidFill>
                <a:latin typeface="Rubik"/>
                <a:ea typeface="Rubik"/>
                <a:cs typeface="Rubik"/>
                <a:sym typeface="Rubik"/>
              </a:rPr>
              <a:t>How does this company help others?</a:t>
            </a:r>
            <a:endParaRPr sz="2200">
              <a:solidFill>
                <a:schemeClr val="dk1"/>
              </a:solidFill>
              <a:latin typeface="Rubik"/>
              <a:ea typeface="Rubik"/>
              <a:cs typeface="Rubik"/>
              <a:sym typeface="Rubik"/>
            </a:endParaRPr>
          </a:p>
          <a:p>
            <a:pPr indent="0" lvl="0" marL="0" rtl="0" algn="l">
              <a:spcBef>
                <a:spcPts val="0"/>
              </a:spcBef>
              <a:spcAft>
                <a:spcPts val="0"/>
              </a:spcAft>
              <a:buNone/>
            </a:pPr>
            <a:r>
              <a:rPr lang="en" sz="2200">
                <a:solidFill>
                  <a:schemeClr val="dk1"/>
                </a:solidFill>
                <a:latin typeface="Rubik"/>
                <a:ea typeface="Rubik"/>
                <a:cs typeface="Rubik"/>
                <a:sym typeface="Rubik"/>
              </a:rPr>
              <a:t> </a:t>
            </a:r>
            <a:endParaRPr b="1" sz="2200">
              <a:solidFill>
                <a:schemeClr val="dk1"/>
              </a:solidFill>
              <a:latin typeface="Rubik"/>
              <a:ea typeface="Rubik"/>
              <a:cs typeface="Rubik"/>
              <a:sym typeface="Rubik"/>
            </a:endParaRPr>
          </a:p>
        </p:txBody>
      </p:sp>
      <p:sp>
        <p:nvSpPr>
          <p:cNvPr id="54" name="Google Shape;54;p6"/>
          <p:cNvSpPr txBox="1"/>
          <p:nvPr>
            <p:ph idx="2" type="body"/>
          </p:nvPr>
        </p:nvSpPr>
        <p:spPr>
          <a:xfrm>
            <a:off x="5245425" y="3882050"/>
            <a:ext cx="4343400" cy="3395700"/>
          </a:xfrm>
          <a:prstGeom prst="rect">
            <a:avLst/>
          </a:prstGeom>
          <a:solidFill>
            <a:srgbClr val="D8D8D8"/>
          </a:solidFill>
          <a:ln cap="flat" cmpd="sng" w="9525">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cxnSp>
        <p:nvCxnSpPr>
          <p:cNvPr id="55" name="Google Shape;55;p6"/>
          <p:cNvCxnSpPr/>
          <p:nvPr/>
        </p:nvCxnSpPr>
        <p:spPr>
          <a:xfrm>
            <a:off x="5022738" y="2651200"/>
            <a:ext cx="12900" cy="4632900"/>
          </a:xfrm>
          <a:prstGeom prst="straightConnector1">
            <a:avLst/>
          </a:prstGeom>
          <a:noFill/>
          <a:ln cap="flat" cmpd="sng" w="38100">
            <a:solidFill>
              <a:srgbClr val="F26649"/>
            </a:solidFill>
            <a:prstDash val="solid"/>
            <a:round/>
            <a:headEnd len="med" w="med" type="none"/>
            <a:tailEnd len="med" w="med" type="none"/>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6 1">
  <p:cSld name="CUSTOM_1_1_2_1_2_2">
    <p:spTree>
      <p:nvGrpSpPr>
        <p:cNvPr id="56" name="Shape 56"/>
        <p:cNvGrpSpPr/>
        <p:nvPr/>
      </p:nvGrpSpPr>
      <p:grpSpPr>
        <a:xfrm>
          <a:off x="0" y="0"/>
          <a:ext cx="0" cy="0"/>
          <a:chOff x="0" y="0"/>
          <a:chExt cx="0" cy="0"/>
        </a:xfrm>
      </p:grpSpPr>
      <p:sp>
        <p:nvSpPr>
          <p:cNvPr id="57" name="Google Shape;57;p7"/>
          <p:cNvSpPr/>
          <p:nvPr/>
        </p:nvSpPr>
        <p:spPr>
          <a:xfrm>
            <a:off x="320050" y="1514100"/>
            <a:ext cx="9418200" cy="5892600"/>
          </a:xfrm>
          <a:prstGeom prst="rect">
            <a:avLst/>
          </a:prstGeom>
          <a:noFill/>
          <a:ln cap="flat" cmpd="sng" w="38100">
            <a:solidFill>
              <a:srgbClr val="F26649"/>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b="1" sz="2200">
              <a:solidFill>
                <a:schemeClr val="dk1"/>
              </a:solidFill>
              <a:latin typeface="Lato"/>
              <a:ea typeface="Lato"/>
              <a:cs typeface="Lato"/>
              <a:sym typeface="Lato"/>
            </a:endParaRPr>
          </a:p>
          <a:p>
            <a:pPr indent="0" lvl="0" marL="0" rtl="0" algn="l">
              <a:spcBef>
                <a:spcPts val="0"/>
              </a:spcBef>
              <a:spcAft>
                <a:spcPts val="0"/>
              </a:spcAft>
              <a:buNone/>
            </a:pPr>
            <a:r>
              <a:t/>
            </a:r>
            <a:endParaRPr/>
          </a:p>
        </p:txBody>
      </p:sp>
      <p:sp>
        <p:nvSpPr>
          <p:cNvPr id="58" name="Google Shape;58;p7"/>
          <p:cNvSpPr txBox="1"/>
          <p:nvPr/>
        </p:nvSpPr>
        <p:spPr>
          <a:xfrm>
            <a:off x="502925" y="1937939"/>
            <a:ext cx="9144000" cy="52563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200">
                <a:solidFill>
                  <a:schemeClr val="dk1"/>
                </a:solidFill>
                <a:latin typeface="Rubik"/>
                <a:ea typeface="Rubik"/>
                <a:cs typeface="Rubik"/>
                <a:sym typeface="Rubik"/>
              </a:rPr>
              <a:t>Read the “Using Percents to Split Profits” box in the </a:t>
            </a:r>
            <a:r>
              <a:rPr b="1" lang="en" sz="2200" u="sng">
                <a:solidFill>
                  <a:srgbClr val="027DB1"/>
                </a:solidFill>
                <a:latin typeface="Rubik"/>
                <a:ea typeface="Rubik"/>
                <a:cs typeface="Rubik"/>
                <a:sym typeface="Rubik"/>
              </a:rPr>
              <a:t>article</a:t>
            </a:r>
            <a:r>
              <a:rPr lang="en" sz="2200">
                <a:solidFill>
                  <a:schemeClr val="dk1"/>
                </a:solidFill>
                <a:latin typeface="Rubik"/>
                <a:ea typeface="Rubik"/>
                <a:cs typeface="Rubik"/>
                <a:sym typeface="Rubik"/>
              </a:rPr>
              <a:t>.</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latin typeface="Rubik"/>
              <a:ea typeface="Rubik"/>
              <a:cs typeface="Rubik"/>
              <a:sym typeface="Rubik"/>
            </a:endParaRPr>
          </a:p>
          <a:p>
            <a:pPr indent="0" lvl="0" marL="0" rtl="0" algn="ctr">
              <a:spcBef>
                <a:spcPts val="0"/>
              </a:spcBef>
              <a:spcAft>
                <a:spcPts val="0"/>
              </a:spcAft>
              <a:buClr>
                <a:schemeClr val="dk1"/>
              </a:buClr>
              <a:buSzPts val="1100"/>
              <a:buFont typeface="Arial"/>
              <a:buNone/>
            </a:pPr>
            <a:r>
              <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latin typeface="Rubik"/>
              <a:ea typeface="Rubik"/>
              <a:cs typeface="Rubik"/>
              <a:sym typeface="Rubik"/>
            </a:endParaRPr>
          </a:p>
          <a:p>
            <a:pPr indent="0" lvl="0" marL="0" rtl="0" algn="l">
              <a:spcBef>
                <a:spcPts val="0"/>
              </a:spcBef>
              <a:spcAft>
                <a:spcPts val="0"/>
              </a:spcAft>
              <a:buNone/>
            </a:pPr>
            <a:r>
              <a:rPr lang="en" sz="2200">
                <a:solidFill>
                  <a:schemeClr val="dk1"/>
                </a:solidFill>
                <a:latin typeface="Rubik"/>
                <a:ea typeface="Rubik"/>
                <a:cs typeface="Rubik"/>
                <a:sym typeface="Rubik"/>
              </a:rPr>
              <a:t>Then, read and answer the “Your Turn” questions. Submit your answers on the answer sheet provided by your teacher. Your teacher may also assign you an additional skills sheet for more practice.   </a:t>
            </a:r>
            <a:endParaRPr sz="2200">
              <a:solidFill>
                <a:schemeClr val="dk1"/>
              </a:solidFill>
              <a:latin typeface="Rubik"/>
              <a:ea typeface="Rubik"/>
              <a:cs typeface="Rubik"/>
              <a:sym typeface="Rubik"/>
            </a:endParaRPr>
          </a:p>
          <a:p>
            <a:pPr indent="0" lvl="0" marL="0" rtl="0" algn="l">
              <a:spcBef>
                <a:spcPts val="0"/>
              </a:spcBef>
              <a:spcAft>
                <a:spcPts val="0"/>
              </a:spcAft>
              <a:buClr>
                <a:schemeClr val="dk1"/>
              </a:buClr>
              <a:buSzPts val="1100"/>
              <a:buFont typeface="Arial"/>
              <a:buNone/>
            </a:pPr>
            <a:r>
              <a:t/>
            </a:r>
            <a:endParaRPr sz="2200">
              <a:solidFill>
                <a:schemeClr val="dk1"/>
              </a:solidFill>
              <a:latin typeface="Rubik"/>
              <a:ea typeface="Rubik"/>
              <a:cs typeface="Rubik"/>
              <a:sym typeface="Rubik"/>
            </a:endParaRPr>
          </a:p>
          <a:p>
            <a:pPr indent="0" lvl="0" marL="0" rtl="0" algn="l">
              <a:spcBef>
                <a:spcPts val="0"/>
              </a:spcBef>
              <a:spcAft>
                <a:spcPts val="0"/>
              </a:spcAft>
              <a:buClr>
                <a:schemeClr val="dk1"/>
              </a:buClr>
              <a:buSzPts val="1100"/>
              <a:buFont typeface="Arial"/>
              <a:buNone/>
            </a:pPr>
            <a:r>
              <a:rPr lang="en" sz="2200">
                <a:solidFill>
                  <a:schemeClr val="dk1"/>
                </a:solidFill>
                <a:latin typeface="Rubik"/>
                <a:ea typeface="Rubik"/>
                <a:cs typeface="Rubik"/>
                <a:sym typeface="Rubik"/>
              </a:rPr>
              <a:t>Ask your teacher for your answer sheet!</a:t>
            </a:r>
            <a:endParaRPr sz="2200">
              <a:solidFill>
                <a:schemeClr val="dk1"/>
              </a:solidFill>
              <a:latin typeface="Rubik"/>
              <a:ea typeface="Rubik"/>
              <a:cs typeface="Rubik"/>
              <a:sym typeface="Rubik"/>
            </a:endParaRPr>
          </a:p>
          <a:p>
            <a:pPr indent="0" lvl="0" marL="0" rtl="0" algn="l">
              <a:spcBef>
                <a:spcPts val="0"/>
              </a:spcBef>
              <a:spcAft>
                <a:spcPts val="0"/>
              </a:spcAft>
              <a:buClr>
                <a:schemeClr val="dk1"/>
              </a:buClr>
              <a:buSzPts val="1100"/>
              <a:buFont typeface="Arial"/>
              <a:buNone/>
            </a:pPr>
            <a:r>
              <a:t/>
            </a:r>
            <a:endParaRPr sz="2200">
              <a:solidFill>
                <a:schemeClr val="dk1"/>
              </a:solidFill>
              <a:latin typeface="Rubik"/>
              <a:ea typeface="Rubik"/>
              <a:cs typeface="Rubik"/>
              <a:sym typeface="Rubik"/>
            </a:endParaRPr>
          </a:p>
          <a:p>
            <a:pPr indent="0" lvl="0" marL="457200" rtl="0" algn="l">
              <a:spcBef>
                <a:spcPts val="0"/>
              </a:spcBef>
              <a:spcAft>
                <a:spcPts val="0"/>
              </a:spcAft>
              <a:buNone/>
            </a:pPr>
            <a:r>
              <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latin typeface="Rubik"/>
              <a:ea typeface="Rubik"/>
              <a:cs typeface="Rubik"/>
              <a:sym typeface="Rubik"/>
            </a:endParaRPr>
          </a:p>
        </p:txBody>
      </p:sp>
      <p:sp>
        <p:nvSpPr>
          <p:cNvPr id="59" name="Google Shape;59;p7"/>
          <p:cNvSpPr txBox="1"/>
          <p:nvPr/>
        </p:nvSpPr>
        <p:spPr>
          <a:xfrm>
            <a:off x="0" y="990600"/>
            <a:ext cx="10058400" cy="725400"/>
          </a:xfrm>
          <a:prstGeom prst="rect">
            <a:avLst/>
          </a:prstGeom>
          <a:solidFill>
            <a:srgbClr val="F26649"/>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FFFFFF"/>
                </a:solidFill>
                <a:latin typeface="Ubuntu"/>
                <a:ea typeface="Ubuntu"/>
                <a:cs typeface="Ubuntu"/>
                <a:sym typeface="Ubuntu"/>
              </a:rPr>
              <a:t>4. </a:t>
            </a:r>
            <a:r>
              <a:rPr lang="en" sz="4400">
                <a:solidFill>
                  <a:srgbClr val="FFFFFF"/>
                </a:solidFill>
                <a:latin typeface="Ubuntu"/>
                <a:ea typeface="Ubuntu"/>
                <a:cs typeface="Ubuntu"/>
                <a:sym typeface="Ubuntu"/>
              </a:rPr>
              <a:t>Your Turn</a:t>
            </a:r>
            <a:endParaRPr sz="5400">
              <a:solidFill>
                <a:srgbClr val="FFFFFF"/>
              </a:solidFill>
              <a:latin typeface="Ubuntu"/>
              <a:ea typeface="Ubuntu"/>
              <a:cs typeface="Ubuntu"/>
              <a:sym typeface="Ubuntu"/>
            </a:endParaRPr>
          </a:p>
        </p:txBody>
      </p:sp>
      <p:sp>
        <p:nvSpPr>
          <p:cNvPr id="60" name="Google Shape;60;p7"/>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pic>
        <p:nvPicPr>
          <p:cNvPr id="61" name="Google Shape;61;p7"/>
          <p:cNvPicPr preferRelativeResize="0"/>
          <p:nvPr/>
        </p:nvPicPr>
        <p:blipFill>
          <a:blip r:embed="rId2">
            <a:alphaModFix/>
          </a:blip>
          <a:stretch>
            <a:fillRect/>
          </a:stretch>
        </p:blipFill>
        <p:spPr>
          <a:xfrm>
            <a:off x="6187275" y="5282125"/>
            <a:ext cx="3343275" cy="1924050"/>
          </a:xfrm>
          <a:prstGeom prst="rect">
            <a:avLst/>
          </a:prstGeom>
          <a:noFill/>
          <a:ln>
            <a:noFill/>
          </a:ln>
        </p:spPr>
      </p:pic>
      <p:sp>
        <p:nvSpPr>
          <p:cNvPr id="62" name="Google Shape;62;p7"/>
          <p:cNvSpPr/>
          <p:nvPr/>
        </p:nvSpPr>
        <p:spPr>
          <a:xfrm>
            <a:off x="2580500" y="2518700"/>
            <a:ext cx="4867500" cy="618300"/>
          </a:xfrm>
          <a:prstGeom prst="roundRect">
            <a:avLst>
              <a:gd fmla="val 16667" name="adj"/>
            </a:avLst>
          </a:prstGeom>
          <a:solidFill>
            <a:srgbClr val="CCEF05"/>
          </a:solidFill>
          <a:ln cap="flat" cmpd="sng" w="9525">
            <a:solidFill>
              <a:srgbClr val="CCEF0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solidFill>
                  <a:schemeClr val="dk1"/>
                </a:solidFill>
                <a:latin typeface="Ubuntu"/>
                <a:ea typeface="Ubuntu"/>
                <a:cs typeface="Ubuntu"/>
                <a:sym typeface="Ubuntu"/>
              </a:rPr>
              <a:t>Need a hand? Watch this math video!</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5 - photo layout 2">
  <p:cSld name="CUSTOM_1_1_2_1_2_4_1_1_1_2">
    <p:spTree>
      <p:nvGrpSpPr>
        <p:cNvPr id="63" name="Shape 63"/>
        <p:cNvGrpSpPr/>
        <p:nvPr/>
      </p:nvGrpSpPr>
      <p:grpSpPr>
        <a:xfrm>
          <a:off x="0" y="0"/>
          <a:ext cx="0" cy="0"/>
          <a:chOff x="0" y="0"/>
          <a:chExt cx="0" cy="0"/>
        </a:xfrm>
      </p:grpSpPr>
      <p:sp>
        <p:nvSpPr>
          <p:cNvPr id="64" name="Google Shape;64;p8"/>
          <p:cNvSpPr txBox="1"/>
          <p:nvPr/>
        </p:nvSpPr>
        <p:spPr>
          <a:xfrm>
            <a:off x="228600" y="2752200"/>
            <a:ext cx="9509700" cy="4485000"/>
          </a:xfrm>
          <a:prstGeom prst="rect">
            <a:avLst/>
          </a:prstGeom>
          <a:solidFill>
            <a:srgbClr val="FFFFFF"/>
          </a:solidFill>
          <a:ln>
            <a:noFill/>
          </a:ln>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Font typeface="Rubik"/>
              <a:buChar char="●"/>
            </a:pPr>
            <a:r>
              <a:rPr lang="en" sz="2200">
                <a:solidFill>
                  <a:schemeClr val="dk1"/>
                </a:solidFill>
                <a:latin typeface="Rubik"/>
                <a:ea typeface="Rubik"/>
                <a:cs typeface="Rubik"/>
                <a:sym typeface="Rubik"/>
              </a:rPr>
              <a:t>V</a:t>
            </a:r>
            <a:r>
              <a:rPr lang="en" sz="2200">
                <a:solidFill>
                  <a:schemeClr val="dk1"/>
                </a:solidFill>
                <a:latin typeface="Rubik"/>
                <a:ea typeface="Rubik"/>
                <a:cs typeface="Rubik"/>
                <a:sym typeface="Rubik"/>
              </a:rPr>
              <a:t>isit Are You Kidding?’s </a:t>
            </a:r>
            <a:r>
              <a:rPr b="1" lang="en" sz="2200" u="sng">
                <a:solidFill>
                  <a:srgbClr val="027DB1"/>
                </a:solidFill>
                <a:latin typeface="Rubik"/>
                <a:ea typeface="Rubik"/>
                <a:cs typeface="Rubik"/>
                <a:sym typeface="Rubik"/>
              </a:rPr>
              <a:t>online store</a:t>
            </a:r>
            <a:r>
              <a:rPr lang="en" sz="2200">
                <a:solidFill>
                  <a:schemeClr val="dk1"/>
                </a:solidFill>
                <a:latin typeface="Rubik"/>
                <a:ea typeface="Rubik"/>
                <a:cs typeface="Rubik"/>
                <a:sym typeface="Rubik"/>
              </a:rPr>
              <a:t>. Pick 2 items you’d like to buy at different price points. Then find the profits that the company would earn for the following scenarios: </a:t>
            </a:r>
            <a:endParaRPr sz="2200">
              <a:solidFill>
                <a:schemeClr val="dk1"/>
              </a:solidFill>
              <a:latin typeface="Rubik"/>
              <a:ea typeface="Rubik"/>
              <a:cs typeface="Rubik"/>
              <a:sym typeface="Rubik"/>
            </a:endParaRPr>
          </a:p>
          <a:p>
            <a:pPr indent="-368300" lvl="1" marL="914400" rtl="0" algn="l">
              <a:spcBef>
                <a:spcPts val="0"/>
              </a:spcBef>
              <a:spcAft>
                <a:spcPts val="0"/>
              </a:spcAft>
              <a:buClr>
                <a:schemeClr val="dk1"/>
              </a:buClr>
              <a:buSzPts val="2200"/>
              <a:buFont typeface="Rubik"/>
              <a:buChar char="○"/>
            </a:pPr>
            <a:r>
              <a:rPr lang="en" sz="2200">
                <a:solidFill>
                  <a:schemeClr val="dk1"/>
                </a:solidFill>
                <a:latin typeface="Rubik"/>
                <a:ea typeface="Rubik"/>
                <a:cs typeface="Rubik"/>
                <a:sym typeface="Rubik"/>
              </a:rPr>
              <a:t>The brothers sell 205 units of item 1. Each item costs $7.83 to produce and 25% of the profits go to a charity. </a:t>
            </a:r>
            <a:endParaRPr sz="2200">
              <a:solidFill>
                <a:schemeClr val="dk1"/>
              </a:solidFill>
              <a:latin typeface="Rubik"/>
              <a:ea typeface="Rubik"/>
              <a:cs typeface="Rubik"/>
              <a:sym typeface="Rubik"/>
            </a:endParaRPr>
          </a:p>
          <a:p>
            <a:pPr indent="-368300" lvl="1" marL="914400" rtl="0" algn="l">
              <a:spcBef>
                <a:spcPts val="0"/>
              </a:spcBef>
              <a:spcAft>
                <a:spcPts val="0"/>
              </a:spcAft>
              <a:buClr>
                <a:schemeClr val="dk1"/>
              </a:buClr>
              <a:buSzPts val="2200"/>
              <a:buFont typeface="Rubik"/>
              <a:buChar char="○"/>
            </a:pPr>
            <a:r>
              <a:rPr lang="en" sz="2200">
                <a:solidFill>
                  <a:schemeClr val="dk1"/>
                </a:solidFill>
                <a:latin typeface="Rubik"/>
                <a:ea typeface="Rubik"/>
                <a:cs typeface="Rubik"/>
                <a:sym typeface="Rubik"/>
              </a:rPr>
              <a:t>They brothers sell 385 units of item 2. Each item costs $10.40 to produce and 45% of the profits go to a charity.</a:t>
            </a:r>
            <a:endParaRPr sz="2200">
              <a:solidFill>
                <a:schemeClr val="dk1"/>
              </a:solidFill>
              <a:latin typeface="Rubik"/>
              <a:ea typeface="Rubik"/>
              <a:cs typeface="Rubik"/>
              <a:sym typeface="Rubik"/>
            </a:endParaRPr>
          </a:p>
          <a:p>
            <a:pPr indent="0" lvl="0" marL="457200" rtl="0" algn="l">
              <a:spcBef>
                <a:spcPts val="0"/>
              </a:spcBef>
              <a:spcAft>
                <a:spcPts val="0"/>
              </a:spcAft>
              <a:buNone/>
            </a:pPr>
            <a:r>
              <a:t/>
            </a:r>
            <a:endParaRPr sz="2200">
              <a:solidFill>
                <a:schemeClr val="dk1"/>
              </a:solidFill>
              <a:latin typeface="Rubik"/>
              <a:ea typeface="Rubik"/>
              <a:cs typeface="Rubik"/>
              <a:sym typeface="Rubik"/>
            </a:endParaRPr>
          </a:p>
          <a:p>
            <a:pPr indent="-368300" lvl="0" marL="457200" rtl="0" algn="l">
              <a:spcBef>
                <a:spcPts val="0"/>
              </a:spcBef>
              <a:spcAft>
                <a:spcPts val="0"/>
              </a:spcAft>
              <a:buClr>
                <a:schemeClr val="dk1"/>
              </a:buClr>
              <a:buSzPts val="2200"/>
              <a:buFont typeface="Rubik"/>
              <a:buChar char="●"/>
            </a:pPr>
            <a:r>
              <a:rPr lang="en" sz="2200">
                <a:solidFill>
                  <a:schemeClr val="dk1"/>
                </a:solidFill>
                <a:latin typeface="Rubik"/>
                <a:ea typeface="Rubik"/>
                <a:cs typeface="Rubik"/>
                <a:sym typeface="Rubik"/>
              </a:rPr>
              <a:t>Create your own Are You Kidding? sock design! Pick a theme for your sock and make a drawing of your design. Then write a short paragraph explaining how the design represents your theme and why you chose it. </a:t>
            </a:r>
            <a:endParaRPr sz="2200">
              <a:solidFill>
                <a:schemeClr val="dk1"/>
              </a:solidFill>
              <a:latin typeface="Rubik"/>
              <a:ea typeface="Rubik"/>
              <a:cs typeface="Rubik"/>
              <a:sym typeface="Rubik"/>
            </a:endParaRPr>
          </a:p>
          <a:p>
            <a:pPr indent="0" lvl="0" marL="0" rtl="0" algn="l">
              <a:spcBef>
                <a:spcPts val="0"/>
              </a:spcBef>
              <a:spcAft>
                <a:spcPts val="0"/>
              </a:spcAft>
              <a:buNone/>
            </a:pPr>
            <a:r>
              <a:t/>
            </a:r>
            <a:endParaRPr sz="2200">
              <a:solidFill>
                <a:schemeClr val="dk1"/>
              </a:solidFill>
              <a:highlight>
                <a:schemeClr val="lt1"/>
              </a:highlight>
              <a:latin typeface="Rubik"/>
              <a:ea typeface="Rubik"/>
              <a:cs typeface="Rubik"/>
              <a:sym typeface="Rubik"/>
            </a:endParaRPr>
          </a:p>
        </p:txBody>
      </p:sp>
      <p:sp>
        <p:nvSpPr>
          <p:cNvPr id="65" name="Google Shape;65;p8"/>
          <p:cNvSpPr txBox="1"/>
          <p:nvPr/>
        </p:nvSpPr>
        <p:spPr>
          <a:xfrm>
            <a:off x="228600" y="1828800"/>
            <a:ext cx="9601200" cy="923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100">
                <a:solidFill>
                  <a:schemeClr val="dk1"/>
                </a:solidFill>
                <a:latin typeface="Rubik"/>
                <a:ea typeface="Rubik"/>
                <a:cs typeface="Rubik"/>
                <a:sym typeface="Rubik"/>
              </a:rPr>
              <a:t>Pick and complete one of the learning extension activities. Then share something you learned or attach a picture of your work on the next slide!</a:t>
            </a:r>
            <a:endParaRPr sz="2100">
              <a:solidFill>
                <a:schemeClr val="dk1"/>
              </a:solidFill>
              <a:latin typeface="Rubik"/>
              <a:ea typeface="Rubik"/>
              <a:cs typeface="Rubik"/>
              <a:sym typeface="Rubik"/>
            </a:endParaRPr>
          </a:p>
        </p:txBody>
      </p:sp>
      <p:sp>
        <p:nvSpPr>
          <p:cNvPr id="66" name="Google Shape;66;p8"/>
          <p:cNvSpPr txBox="1"/>
          <p:nvPr/>
        </p:nvSpPr>
        <p:spPr>
          <a:xfrm>
            <a:off x="0" y="990600"/>
            <a:ext cx="10058400" cy="725400"/>
          </a:xfrm>
          <a:prstGeom prst="rect">
            <a:avLst/>
          </a:prstGeom>
          <a:solidFill>
            <a:srgbClr val="F26649"/>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FFFFFF"/>
                </a:solidFill>
                <a:latin typeface="Ubuntu"/>
                <a:ea typeface="Ubuntu"/>
                <a:cs typeface="Ubuntu"/>
                <a:sym typeface="Ubuntu"/>
              </a:rPr>
              <a:t>5</a:t>
            </a:r>
            <a:r>
              <a:rPr lang="en" sz="3400">
                <a:solidFill>
                  <a:srgbClr val="FFFFFF"/>
                </a:solidFill>
                <a:latin typeface="Ubuntu"/>
                <a:ea typeface="Ubuntu"/>
                <a:cs typeface="Ubuntu"/>
                <a:sym typeface="Ubuntu"/>
              </a:rPr>
              <a:t>. </a:t>
            </a:r>
            <a:r>
              <a:rPr lang="en" sz="4400">
                <a:solidFill>
                  <a:srgbClr val="FFFFFF"/>
                </a:solidFill>
                <a:latin typeface="Ubuntu"/>
                <a:ea typeface="Ubuntu"/>
                <a:cs typeface="Ubuntu"/>
                <a:sym typeface="Ubuntu"/>
              </a:rPr>
              <a:t>Continue Your Learning</a:t>
            </a:r>
            <a:endParaRPr sz="5400">
              <a:solidFill>
                <a:srgbClr val="FFFFFF"/>
              </a:solidFill>
              <a:latin typeface="Ubuntu"/>
              <a:ea typeface="Ubuntu"/>
              <a:cs typeface="Ubuntu"/>
              <a:sym typeface="Ubuntu"/>
            </a:endParaRPr>
          </a:p>
        </p:txBody>
      </p:sp>
      <p:sp>
        <p:nvSpPr>
          <p:cNvPr id="67" name="Google Shape;67;p8"/>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Tree>
  </p:cSld>
  <p:clrMapOvr>
    <a:masterClrMapping/>
  </p:clrMapOvr>
  <p:extLst>
    <p:ext uri="{DCECCB84-F9BA-43D5-87BE-67443E8EF086}">
      <p15:sldGuideLst>
        <p15:guide id="1" orient="horz" pos="2448">
          <p15:clr>
            <a:srgbClr val="FA7B17"/>
          </p15:clr>
        </p15:guide>
        <p15:guide id="2" pos="740">
          <p15:clr>
            <a:srgbClr val="FA7B17"/>
          </p15:clr>
        </p15:guide>
        <p15:guide id="3" pos="3168">
          <p15:clr>
            <a:srgbClr val="FA7B17"/>
          </p15:clr>
        </p15:guide>
        <p15:guide id="4" pos="5634">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sson Page 5 - photo layout 2 1 1">
  <p:cSld name="CUSTOM_1_1_2_1_2_4_1_1_1_2_1_1">
    <p:spTree>
      <p:nvGrpSpPr>
        <p:cNvPr id="68" name="Shape 68"/>
        <p:cNvGrpSpPr/>
        <p:nvPr/>
      </p:nvGrpSpPr>
      <p:grpSpPr>
        <a:xfrm>
          <a:off x="0" y="0"/>
          <a:ext cx="0" cy="0"/>
          <a:chOff x="0" y="0"/>
          <a:chExt cx="0" cy="0"/>
        </a:xfrm>
      </p:grpSpPr>
      <p:grpSp>
        <p:nvGrpSpPr>
          <p:cNvPr id="69" name="Google Shape;69;p9"/>
          <p:cNvGrpSpPr/>
          <p:nvPr/>
        </p:nvGrpSpPr>
        <p:grpSpPr>
          <a:xfrm>
            <a:off x="5211900" y="2812302"/>
            <a:ext cx="4541750" cy="4639593"/>
            <a:chOff x="5211900" y="4023350"/>
            <a:chExt cx="4541750" cy="3434700"/>
          </a:xfrm>
        </p:grpSpPr>
        <p:grpSp>
          <p:nvGrpSpPr>
            <p:cNvPr id="70" name="Google Shape;70;p9"/>
            <p:cNvGrpSpPr/>
            <p:nvPr/>
          </p:nvGrpSpPr>
          <p:grpSpPr>
            <a:xfrm>
              <a:off x="5211900" y="4038600"/>
              <a:ext cx="4541750" cy="3419450"/>
              <a:chOff x="5211900" y="4038600"/>
              <a:chExt cx="4541750" cy="3419450"/>
            </a:xfrm>
          </p:grpSpPr>
          <p:cxnSp>
            <p:nvCxnSpPr>
              <p:cNvPr id="71" name="Google Shape;71;p9"/>
              <p:cNvCxnSpPr/>
              <p:nvPr/>
            </p:nvCxnSpPr>
            <p:spPr>
              <a:xfrm flipH="1">
                <a:off x="5211900" y="4038600"/>
                <a:ext cx="4541700" cy="3414000"/>
              </a:xfrm>
              <a:prstGeom prst="straightConnector1">
                <a:avLst/>
              </a:prstGeom>
              <a:noFill/>
              <a:ln cap="flat" cmpd="sng" w="38100">
                <a:solidFill>
                  <a:srgbClr val="D8D8D8"/>
                </a:solidFill>
                <a:prstDash val="solid"/>
                <a:round/>
                <a:headEnd len="med" w="med" type="none"/>
                <a:tailEnd len="med" w="med" type="none"/>
              </a:ln>
            </p:spPr>
          </p:cxnSp>
          <p:cxnSp>
            <p:nvCxnSpPr>
              <p:cNvPr id="72" name="Google Shape;72;p9"/>
              <p:cNvCxnSpPr/>
              <p:nvPr/>
            </p:nvCxnSpPr>
            <p:spPr>
              <a:xfrm>
                <a:off x="5211950" y="4044050"/>
                <a:ext cx="4541700" cy="3414000"/>
              </a:xfrm>
              <a:prstGeom prst="straightConnector1">
                <a:avLst/>
              </a:prstGeom>
              <a:noFill/>
              <a:ln cap="flat" cmpd="sng" w="38100">
                <a:solidFill>
                  <a:srgbClr val="D8D8D8"/>
                </a:solidFill>
                <a:prstDash val="solid"/>
                <a:round/>
                <a:headEnd len="med" w="med" type="none"/>
                <a:tailEnd len="med" w="med" type="none"/>
              </a:ln>
            </p:spPr>
          </p:cxnSp>
        </p:grpSp>
        <p:sp>
          <p:nvSpPr>
            <p:cNvPr id="73" name="Google Shape;73;p9"/>
            <p:cNvSpPr/>
            <p:nvPr/>
          </p:nvSpPr>
          <p:spPr>
            <a:xfrm>
              <a:off x="5212000" y="4023350"/>
              <a:ext cx="4526400" cy="3429000"/>
            </a:xfrm>
            <a:prstGeom prst="rect">
              <a:avLst/>
            </a:prstGeom>
            <a:noFill/>
            <a:ln cap="flat" cmpd="sng" w="38100">
              <a:solidFill>
                <a:srgbClr val="D8D8D8"/>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200">
                  <a:latin typeface="Ubuntu"/>
                  <a:ea typeface="Ubuntu"/>
                  <a:cs typeface="Ubuntu"/>
                  <a:sym typeface="Ubuntu"/>
                </a:rPr>
                <a:t>PLACE YOUR PHOTO HERE!</a:t>
              </a:r>
              <a:endParaRPr sz="2200">
                <a:latin typeface="Ubuntu"/>
                <a:ea typeface="Ubuntu"/>
                <a:cs typeface="Ubuntu"/>
                <a:sym typeface="Ubuntu"/>
              </a:endParaRPr>
            </a:p>
          </p:txBody>
        </p:sp>
      </p:grpSp>
      <p:sp>
        <p:nvSpPr>
          <p:cNvPr id="74" name="Google Shape;74;p9"/>
          <p:cNvSpPr txBox="1"/>
          <p:nvPr>
            <p:ph idx="1" type="body"/>
          </p:nvPr>
        </p:nvSpPr>
        <p:spPr>
          <a:xfrm>
            <a:off x="320050" y="2807200"/>
            <a:ext cx="4526400" cy="4645200"/>
          </a:xfrm>
          <a:prstGeom prst="rect">
            <a:avLst/>
          </a:prstGeom>
          <a:solidFill>
            <a:srgbClr val="D8D8D8"/>
          </a:solidFill>
          <a:ln cap="flat" cmpd="sng" w="38100">
            <a:solidFill>
              <a:srgbClr val="D8D8D8"/>
            </a:solidFill>
            <a:prstDash val="solid"/>
            <a:round/>
            <a:headEnd len="sm" w="sm" type="none"/>
            <a:tailEnd len="sm" w="sm" type="none"/>
          </a:ln>
        </p:spPr>
        <p:txBody>
          <a:bodyPr anchorCtr="0" anchor="t" bIns="91425" lIns="91425" spcFirstLastPara="1" rIns="91425" wrap="square" tIns="91425">
            <a:noAutofit/>
          </a:bodyPr>
          <a:lstStyle>
            <a:lvl1pPr indent="-368300" lvl="0" marL="457200" rtl="0">
              <a:spcBef>
                <a:spcPts val="0"/>
              </a:spcBef>
              <a:spcAft>
                <a:spcPts val="0"/>
              </a:spcAft>
              <a:buClr>
                <a:srgbClr val="000000"/>
              </a:buClr>
              <a:buSzPts val="2200"/>
              <a:buChar char="●"/>
              <a:defRPr sz="2200">
                <a:solidFill>
                  <a:srgbClr val="000000"/>
                </a:solidFill>
              </a:defRPr>
            </a:lvl1pPr>
            <a:lvl2pPr indent="-368300" lvl="1" marL="914400" rtl="0">
              <a:spcBef>
                <a:spcPts val="1600"/>
              </a:spcBef>
              <a:spcAft>
                <a:spcPts val="0"/>
              </a:spcAft>
              <a:buClr>
                <a:srgbClr val="000000"/>
              </a:buClr>
              <a:buSzPts val="2200"/>
              <a:buChar char="○"/>
              <a:defRPr sz="2200">
                <a:solidFill>
                  <a:srgbClr val="000000"/>
                </a:solidFill>
              </a:defRPr>
            </a:lvl2pPr>
            <a:lvl3pPr indent="-368300" lvl="2" marL="1371600" rtl="0">
              <a:spcBef>
                <a:spcPts val="1600"/>
              </a:spcBef>
              <a:spcAft>
                <a:spcPts val="0"/>
              </a:spcAft>
              <a:buClr>
                <a:srgbClr val="000000"/>
              </a:buClr>
              <a:buSzPts val="2200"/>
              <a:buChar char="■"/>
              <a:defRPr sz="2200">
                <a:solidFill>
                  <a:srgbClr val="000000"/>
                </a:solidFill>
              </a:defRPr>
            </a:lvl3pPr>
            <a:lvl4pPr indent="-368300" lvl="3" marL="1828800" rtl="0">
              <a:spcBef>
                <a:spcPts val="1600"/>
              </a:spcBef>
              <a:spcAft>
                <a:spcPts val="0"/>
              </a:spcAft>
              <a:buClr>
                <a:srgbClr val="000000"/>
              </a:buClr>
              <a:buSzPts val="2200"/>
              <a:buChar char="●"/>
              <a:defRPr sz="2200">
                <a:solidFill>
                  <a:srgbClr val="000000"/>
                </a:solidFill>
              </a:defRPr>
            </a:lvl4pPr>
            <a:lvl5pPr indent="-368300" lvl="4" marL="2286000" rtl="0">
              <a:spcBef>
                <a:spcPts val="1600"/>
              </a:spcBef>
              <a:spcAft>
                <a:spcPts val="0"/>
              </a:spcAft>
              <a:buClr>
                <a:srgbClr val="000000"/>
              </a:buClr>
              <a:buSzPts val="2200"/>
              <a:buChar char="○"/>
              <a:defRPr sz="2200">
                <a:solidFill>
                  <a:srgbClr val="000000"/>
                </a:solidFill>
              </a:defRPr>
            </a:lvl5pPr>
            <a:lvl6pPr indent="-368300" lvl="5" marL="2743200" rtl="0">
              <a:spcBef>
                <a:spcPts val="1600"/>
              </a:spcBef>
              <a:spcAft>
                <a:spcPts val="0"/>
              </a:spcAft>
              <a:buClr>
                <a:srgbClr val="000000"/>
              </a:buClr>
              <a:buSzPts val="2200"/>
              <a:buChar char="■"/>
              <a:defRPr sz="2200">
                <a:solidFill>
                  <a:srgbClr val="000000"/>
                </a:solidFill>
              </a:defRPr>
            </a:lvl6pPr>
            <a:lvl7pPr indent="-368300" lvl="6" marL="3200400" rtl="0">
              <a:spcBef>
                <a:spcPts val="1600"/>
              </a:spcBef>
              <a:spcAft>
                <a:spcPts val="0"/>
              </a:spcAft>
              <a:buClr>
                <a:srgbClr val="000000"/>
              </a:buClr>
              <a:buSzPts val="2200"/>
              <a:buChar char="●"/>
              <a:defRPr sz="2200">
                <a:solidFill>
                  <a:srgbClr val="000000"/>
                </a:solidFill>
              </a:defRPr>
            </a:lvl7pPr>
            <a:lvl8pPr indent="-368300" lvl="7" marL="3657600" rtl="0">
              <a:spcBef>
                <a:spcPts val="1600"/>
              </a:spcBef>
              <a:spcAft>
                <a:spcPts val="0"/>
              </a:spcAft>
              <a:buClr>
                <a:srgbClr val="000000"/>
              </a:buClr>
              <a:buSzPts val="2200"/>
              <a:buChar char="○"/>
              <a:defRPr sz="2200">
                <a:solidFill>
                  <a:srgbClr val="000000"/>
                </a:solidFill>
              </a:defRPr>
            </a:lvl8pPr>
            <a:lvl9pPr indent="-368300" lvl="8" marL="4114800" rtl="0">
              <a:spcBef>
                <a:spcPts val="1600"/>
              </a:spcBef>
              <a:spcAft>
                <a:spcPts val="1600"/>
              </a:spcAft>
              <a:buClr>
                <a:srgbClr val="000000"/>
              </a:buClr>
              <a:buSzPts val="2200"/>
              <a:buChar char="■"/>
              <a:defRPr sz="2200">
                <a:solidFill>
                  <a:srgbClr val="000000"/>
                </a:solidFill>
              </a:defRPr>
            </a:lvl9pPr>
          </a:lstStyle>
          <a:p/>
        </p:txBody>
      </p:sp>
      <p:sp>
        <p:nvSpPr>
          <p:cNvPr id="75" name="Google Shape;75;p9">
            <a:hlinkClick r:id="rId2"/>
          </p:cNvPr>
          <p:cNvSpPr/>
          <p:nvPr/>
        </p:nvSpPr>
        <p:spPr>
          <a:xfrm>
            <a:off x="9085375" y="2807208"/>
            <a:ext cx="640200" cy="640200"/>
          </a:xfrm>
          <a:prstGeom prst="ellipse">
            <a:avLst/>
          </a:prstGeom>
          <a:solidFill>
            <a:srgbClr val="CCEF05"/>
          </a:solidFill>
          <a:ln cap="flat" cmpd="sng" w="9525">
            <a:solidFill>
              <a:srgbClr val="CCEF05"/>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n" sz="2900">
                <a:latin typeface="Ubuntu"/>
                <a:ea typeface="Ubuntu"/>
                <a:cs typeface="Ubuntu"/>
                <a:sym typeface="Ubuntu"/>
              </a:rPr>
              <a:t>?</a:t>
            </a:r>
            <a:endParaRPr b="1" sz="2900">
              <a:latin typeface="Ubuntu"/>
              <a:ea typeface="Ubuntu"/>
              <a:cs typeface="Ubuntu"/>
              <a:sym typeface="Ubuntu"/>
            </a:endParaRPr>
          </a:p>
        </p:txBody>
      </p:sp>
      <p:cxnSp>
        <p:nvCxnSpPr>
          <p:cNvPr id="76" name="Google Shape;76;p9"/>
          <p:cNvCxnSpPr/>
          <p:nvPr/>
        </p:nvCxnSpPr>
        <p:spPr>
          <a:xfrm>
            <a:off x="5029150" y="1801000"/>
            <a:ext cx="0" cy="5651400"/>
          </a:xfrm>
          <a:prstGeom prst="straightConnector1">
            <a:avLst/>
          </a:prstGeom>
          <a:noFill/>
          <a:ln cap="flat" cmpd="sng" w="38100">
            <a:solidFill>
              <a:srgbClr val="F26649"/>
            </a:solidFill>
            <a:prstDash val="solid"/>
            <a:round/>
            <a:headEnd len="med" w="med" type="none"/>
            <a:tailEnd len="med" w="med" type="none"/>
          </a:ln>
        </p:spPr>
      </p:cxnSp>
      <p:sp>
        <p:nvSpPr>
          <p:cNvPr id="77" name="Google Shape;77;p9"/>
          <p:cNvSpPr txBox="1"/>
          <p:nvPr/>
        </p:nvSpPr>
        <p:spPr>
          <a:xfrm>
            <a:off x="228600" y="1828800"/>
            <a:ext cx="9509700" cy="923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200">
                <a:solidFill>
                  <a:schemeClr val="dk1"/>
                </a:solidFill>
                <a:latin typeface="Rubik"/>
                <a:ea typeface="Rubik"/>
                <a:cs typeface="Rubik"/>
                <a:sym typeface="Rubik"/>
              </a:rPr>
              <a:t>Which activity did you pick? Share something you learned or attach a picture of your work.</a:t>
            </a:r>
            <a:endParaRPr sz="2200">
              <a:solidFill>
                <a:schemeClr val="dk1"/>
              </a:solidFill>
              <a:latin typeface="Rubik"/>
              <a:ea typeface="Rubik"/>
              <a:cs typeface="Rubik"/>
              <a:sym typeface="Rubik"/>
            </a:endParaRPr>
          </a:p>
        </p:txBody>
      </p:sp>
      <p:sp>
        <p:nvSpPr>
          <p:cNvPr id="78" name="Google Shape;78;p9"/>
          <p:cNvSpPr txBox="1"/>
          <p:nvPr/>
        </p:nvSpPr>
        <p:spPr>
          <a:xfrm>
            <a:off x="0" y="990600"/>
            <a:ext cx="10058400" cy="725400"/>
          </a:xfrm>
          <a:prstGeom prst="rect">
            <a:avLst/>
          </a:prstGeom>
          <a:solidFill>
            <a:srgbClr val="F26649"/>
          </a:solidFill>
          <a:ln>
            <a:noFill/>
          </a:ln>
        </p:spPr>
        <p:txBody>
          <a:bodyPr anchorCtr="0" anchor="ctr" bIns="118850" lIns="91425" spcFirstLastPara="1" rIns="91425" wrap="square" tIns="64000">
            <a:noAutofit/>
          </a:bodyPr>
          <a:lstStyle/>
          <a:p>
            <a:pPr indent="0" lvl="0" marL="0" rtl="0" algn="ctr">
              <a:spcBef>
                <a:spcPts val="0"/>
              </a:spcBef>
              <a:spcAft>
                <a:spcPts val="0"/>
              </a:spcAft>
              <a:buNone/>
            </a:pPr>
            <a:r>
              <a:rPr lang="en" sz="3400">
                <a:solidFill>
                  <a:srgbClr val="FFFFFF"/>
                </a:solidFill>
                <a:latin typeface="Ubuntu"/>
                <a:ea typeface="Ubuntu"/>
                <a:cs typeface="Ubuntu"/>
                <a:sym typeface="Ubuntu"/>
              </a:rPr>
              <a:t>6</a:t>
            </a:r>
            <a:r>
              <a:rPr lang="en" sz="3400">
                <a:solidFill>
                  <a:srgbClr val="FFFFFF"/>
                </a:solidFill>
                <a:latin typeface="Ubuntu"/>
                <a:ea typeface="Ubuntu"/>
                <a:cs typeface="Ubuntu"/>
                <a:sym typeface="Ubuntu"/>
              </a:rPr>
              <a:t>. </a:t>
            </a:r>
            <a:r>
              <a:rPr lang="en" sz="4400">
                <a:solidFill>
                  <a:srgbClr val="FFFFFF"/>
                </a:solidFill>
                <a:latin typeface="Ubuntu"/>
                <a:ea typeface="Ubuntu"/>
                <a:cs typeface="Ubuntu"/>
                <a:sym typeface="Ubuntu"/>
              </a:rPr>
              <a:t>Share and Show</a:t>
            </a:r>
            <a:endParaRPr sz="5400">
              <a:solidFill>
                <a:srgbClr val="FFFFFF"/>
              </a:solidFill>
              <a:latin typeface="Ubuntu"/>
              <a:ea typeface="Ubuntu"/>
              <a:cs typeface="Ubuntu"/>
              <a:sym typeface="Ubuntu"/>
            </a:endParaRPr>
          </a:p>
        </p:txBody>
      </p:sp>
      <p:sp>
        <p:nvSpPr>
          <p:cNvPr id="79" name="Google Shape;79;p9"/>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000000"/>
              </a:buClr>
              <a:buSzPts val="800"/>
              <a:buNone/>
              <a:defRPr sz="800">
                <a:solidFill>
                  <a:srgbClr val="000000"/>
                </a:solidFill>
              </a:defRPr>
            </a:lvl1pPr>
            <a:lvl2pPr lvl="1" rtl="0">
              <a:spcBef>
                <a:spcPts val="0"/>
              </a:spcBef>
              <a:spcAft>
                <a:spcPts val="0"/>
              </a:spcAft>
              <a:buClr>
                <a:srgbClr val="000000"/>
              </a:buClr>
              <a:buSzPts val="800"/>
              <a:buNone/>
              <a:defRPr sz="800">
                <a:solidFill>
                  <a:srgbClr val="000000"/>
                </a:solidFill>
              </a:defRPr>
            </a:lvl2pPr>
            <a:lvl3pPr lvl="2" rtl="0">
              <a:spcBef>
                <a:spcPts val="0"/>
              </a:spcBef>
              <a:spcAft>
                <a:spcPts val="0"/>
              </a:spcAft>
              <a:buClr>
                <a:srgbClr val="000000"/>
              </a:buClr>
              <a:buSzPts val="800"/>
              <a:buNone/>
              <a:defRPr sz="800">
                <a:solidFill>
                  <a:srgbClr val="000000"/>
                </a:solidFill>
              </a:defRPr>
            </a:lvl3pPr>
            <a:lvl4pPr lvl="3" rtl="0">
              <a:spcBef>
                <a:spcPts val="0"/>
              </a:spcBef>
              <a:spcAft>
                <a:spcPts val="0"/>
              </a:spcAft>
              <a:buClr>
                <a:srgbClr val="000000"/>
              </a:buClr>
              <a:buSzPts val="800"/>
              <a:buNone/>
              <a:defRPr sz="800">
                <a:solidFill>
                  <a:srgbClr val="000000"/>
                </a:solidFill>
              </a:defRPr>
            </a:lvl4pPr>
            <a:lvl5pPr lvl="4" rtl="0">
              <a:spcBef>
                <a:spcPts val="0"/>
              </a:spcBef>
              <a:spcAft>
                <a:spcPts val="0"/>
              </a:spcAft>
              <a:buClr>
                <a:srgbClr val="000000"/>
              </a:buClr>
              <a:buSzPts val="800"/>
              <a:buNone/>
              <a:defRPr sz="800">
                <a:solidFill>
                  <a:srgbClr val="000000"/>
                </a:solidFill>
              </a:defRPr>
            </a:lvl5pPr>
            <a:lvl6pPr lvl="5" rtl="0">
              <a:spcBef>
                <a:spcPts val="0"/>
              </a:spcBef>
              <a:spcAft>
                <a:spcPts val="0"/>
              </a:spcAft>
              <a:buClr>
                <a:srgbClr val="000000"/>
              </a:buClr>
              <a:buSzPts val="800"/>
              <a:buNone/>
              <a:defRPr sz="800">
                <a:solidFill>
                  <a:srgbClr val="000000"/>
                </a:solidFill>
              </a:defRPr>
            </a:lvl6pPr>
            <a:lvl7pPr lvl="6" rtl="0">
              <a:spcBef>
                <a:spcPts val="0"/>
              </a:spcBef>
              <a:spcAft>
                <a:spcPts val="0"/>
              </a:spcAft>
              <a:buClr>
                <a:srgbClr val="000000"/>
              </a:buClr>
              <a:buSzPts val="800"/>
              <a:buNone/>
              <a:defRPr sz="800">
                <a:solidFill>
                  <a:srgbClr val="000000"/>
                </a:solidFill>
              </a:defRPr>
            </a:lvl7pPr>
            <a:lvl8pPr lvl="7" rtl="0">
              <a:spcBef>
                <a:spcPts val="0"/>
              </a:spcBef>
              <a:spcAft>
                <a:spcPts val="0"/>
              </a:spcAft>
              <a:buClr>
                <a:srgbClr val="000000"/>
              </a:buClr>
              <a:buSzPts val="800"/>
              <a:buNone/>
              <a:defRPr sz="800">
                <a:solidFill>
                  <a:srgbClr val="000000"/>
                </a:solidFill>
              </a:defRPr>
            </a:lvl8pPr>
            <a:lvl9pPr lvl="8" rtl="0">
              <a:spcBef>
                <a:spcPts val="0"/>
              </a:spcBef>
              <a:spcAft>
                <a:spcPts val="0"/>
              </a:spcAft>
              <a:buClr>
                <a:srgbClr val="000000"/>
              </a:buClr>
              <a:buSzPts val="800"/>
              <a:buNone/>
              <a:defRPr sz="800">
                <a:solidFill>
                  <a:srgbClr val="000000"/>
                </a:solidFill>
              </a:defRPr>
            </a:lvl9pPr>
          </a:lstStyle>
          <a:p/>
        </p:txBody>
      </p:sp>
    </p:spTree>
  </p:cSld>
  <p:clrMapOvr>
    <a:masterClrMapping/>
  </p:clrMapOvr>
  <p:extLst>
    <p:ext uri="{DCECCB84-F9BA-43D5-87BE-67443E8EF086}">
      <p15:sldGuideLst>
        <p15:guide id="1" orient="horz" pos="2448">
          <p15:clr>
            <a:srgbClr val="FA7B17"/>
          </p15:clr>
        </p15:guide>
        <p15:guide id="2" pos="740">
          <p15:clr>
            <a:srgbClr val="FA7B17"/>
          </p15:clr>
        </p15:guide>
        <p15:guide id="3" pos="3168">
          <p15:clr>
            <a:srgbClr val="FA7B17"/>
          </p15:clr>
        </p15:guide>
        <p15:guide id="4" pos="5634">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2.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900" cy="865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ubik"/>
              <a:buNone/>
              <a:defRPr sz="2800">
                <a:latin typeface="Rubik"/>
                <a:ea typeface="Rubik"/>
                <a:cs typeface="Rubik"/>
                <a:sym typeface="Rubik"/>
              </a:defRPr>
            </a:lvl1pPr>
            <a:lvl2pPr lvl="1">
              <a:spcBef>
                <a:spcPts val="0"/>
              </a:spcBef>
              <a:spcAft>
                <a:spcPts val="0"/>
              </a:spcAft>
              <a:buSzPts val="2800"/>
              <a:buFont typeface="Rubik"/>
              <a:buNone/>
              <a:defRPr sz="2800">
                <a:latin typeface="Rubik"/>
                <a:ea typeface="Rubik"/>
                <a:cs typeface="Rubik"/>
                <a:sym typeface="Rubik"/>
              </a:defRPr>
            </a:lvl2pPr>
            <a:lvl3pPr lvl="2">
              <a:spcBef>
                <a:spcPts val="0"/>
              </a:spcBef>
              <a:spcAft>
                <a:spcPts val="0"/>
              </a:spcAft>
              <a:buSzPts val="2800"/>
              <a:buFont typeface="Rubik"/>
              <a:buNone/>
              <a:defRPr sz="2800">
                <a:latin typeface="Rubik"/>
                <a:ea typeface="Rubik"/>
                <a:cs typeface="Rubik"/>
                <a:sym typeface="Rubik"/>
              </a:defRPr>
            </a:lvl3pPr>
            <a:lvl4pPr lvl="3">
              <a:spcBef>
                <a:spcPts val="0"/>
              </a:spcBef>
              <a:spcAft>
                <a:spcPts val="0"/>
              </a:spcAft>
              <a:buSzPts val="2800"/>
              <a:buFont typeface="Rubik"/>
              <a:buNone/>
              <a:defRPr sz="2800">
                <a:latin typeface="Rubik"/>
                <a:ea typeface="Rubik"/>
                <a:cs typeface="Rubik"/>
                <a:sym typeface="Rubik"/>
              </a:defRPr>
            </a:lvl4pPr>
            <a:lvl5pPr lvl="4">
              <a:spcBef>
                <a:spcPts val="0"/>
              </a:spcBef>
              <a:spcAft>
                <a:spcPts val="0"/>
              </a:spcAft>
              <a:buSzPts val="2800"/>
              <a:buFont typeface="Rubik"/>
              <a:buNone/>
              <a:defRPr sz="2800">
                <a:latin typeface="Rubik"/>
                <a:ea typeface="Rubik"/>
                <a:cs typeface="Rubik"/>
                <a:sym typeface="Rubik"/>
              </a:defRPr>
            </a:lvl5pPr>
            <a:lvl6pPr lvl="5">
              <a:spcBef>
                <a:spcPts val="0"/>
              </a:spcBef>
              <a:spcAft>
                <a:spcPts val="0"/>
              </a:spcAft>
              <a:buSzPts val="2800"/>
              <a:buFont typeface="Rubik"/>
              <a:buNone/>
              <a:defRPr sz="2800">
                <a:latin typeface="Rubik"/>
                <a:ea typeface="Rubik"/>
                <a:cs typeface="Rubik"/>
                <a:sym typeface="Rubik"/>
              </a:defRPr>
            </a:lvl6pPr>
            <a:lvl7pPr lvl="6">
              <a:spcBef>
                <a:spcPts val="0"/>
              </a:spcBef>
              <a:spcAft>
                <a:spcPts val="0"/>
              </a:spcAft>
              <a:buSzPts val="2800"/>
              <a:buFont typeface="Rubik"/>
              <a:buNone/>
              <a:defRPr sz="2800">
                <a:latin typeface="Rubik"/>
                <a:ea typeface="Rubik"/>
                <a:cs typeface="Rubik"/>
                <a:sym typeface="Rubik"/>
              </a:defRPr>
            </a:lvl7pPr>
            <a:lvl8pPr lvl="7">
              <a:spcBef>
                <a:spcPts val="0"/>
              </a:spcBef>
              <a:spcAft>
                <a:spcPts val="0"/>
              </a:spcAft>
              <a:buSzPts val="2800"/>
              <a:buFont typeface="Rubik"/>
              <a:buNone/>
              <a:defRPr sz="2800">
                <a:latin typeface="Rubik"/>
                <a:ea typeface="Rubik"/>
                <a:cs typeface="Rubik"/>
                <a:sym typeface="Rubik"/>
              </a:defRPr>
            </a:lvl8pPr>
            <a:lvl9pPr lvl="8">
              <a:spcBef>
                <a:spcPts val="0"/>
              </a:spcBef>
              <a:spcAft>
                <a:spcPts val="0"/>
              </a:spcAft>
              <a:buSzPts val="2800"/>
              <a:buFont typeface="Rubik"/>
              <a:buNone/>
              <a:defRPr sz="2800">
                <a:latin typeface="Rubik"/>
                <a:ea typeface="Rubik"/>
                <a:cs typeface="Rubik"/>
                <a:sym typeface="Rubik"/>
              </a:defRPr>
            </a:lvl9pPr>
          </a:lstStyle>
          <a:p/>
        </p:txBody>
      </p:sp>
      <p:sp>
        <p:nvSpPr>
          <p:cNvPr id="7" name="Google Shape;7;p1"/>
          <p:cNvSpPr txBox="1"/>
          <p:nvPr>
            <p:ph idx="1" type="body"/>
          </p:nvPr>
        </p:nvSpPr>
        <p:spPr>
          <a:xfrm>
            <a:off x="342870" y="1741518"/>
            <a:ext cx="9372900" cy="516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SzPts val="1800"/>
              <a:buFont typeface="Rubik"/>
              <a:buChar char="●"/>
              <a:defRPr sz="1800">
                <a:latin typeface="Rubik"/>
                <a:ea typeface="Rubik"/>
                <a:cs typeface="Rubik"/>
                <a:sym typeface="Rubik"/>
              </a:defRPr>
            </a:lvl1pPr>
            <a:lvl2pPr indent="-317500" lvl="1" marL="914400">
              <a:lnSpc>
                <a:spcPct val="115000"/>
              </a:lnSpc>
              <a:spcBef>
                <a:spcPts val="1600"/>
              </a:spcBef>
              <a:spcAft>
                <a:spcPts val="0"/>
              </a:spcAft>
              <a:buSzPts val="1400"/>
              <a:buFont typeface="Rubik"/>
              <a:buChar char="○"/>
              <a:defRPr>
                <a:latin typeface="Rubik"/>
                <a:ea typeface="Rubik"/>
                <a:cs typeface="Rubik"/>
                <a:sym typeface="Rubik"/>
              </a:defRPr>
            </a:lvl2pPr>
            <a:lvl3pPr indent="-317500" lvl="2" marL="1371600">
              <a:lnSpc>
                <a:spcPct val="115000"/>
              </a:lnSpc>
              <a:spcBef>
                <a:spcPts val="1600"/>
              </a:spcBef>
              <a:spcAft>
                <a:spcPts val="0"/>
              </a:spcAft>
              <a:buSzPts val="1400"/>
              <a:buFont typeface="Rubik"/>
              <a:buChar char="■"/>
              <a:defRPr>
                <a:latin typeface="Rubik"/>
                <a:ea typeface="Rubik"/>
                <a:cs typeface="Rubik"/>
                <a:sym typeface="Rubik"/>
              </a:defRPr>
            </a:lvl3pPr>
            <a:lvl4pPr indent="-317500" lvl="3" marL="1828800">
              <a:lnSpc>
                <a:spcPct val="115000"/>
              </a:lnSpc>
              <a:spcBef>
                <a:spcPts val="1600"/>
              </a:spcBef>
              <a:spcAft>
                <a:spcPts val="0"/>
              </a:spcAft>
              <a:buSzPts val="1400"/>
              <a:buFont typeface="Rubik"/>
              <a:buChar char="●"/>
              <a:defRPr>
                <a:latin typeface="Rubik"/>
                <a:ea typeface="Rubik"/>
                <a:cs typeface="Rubik"/>
                <a:sym typeface="Rubik"/>
              </a:defRPr>
            </a:lvl4pPr>
            <a:lvl5pPr indent="-317500" lvl="4" marL="2286000">
              <a:lnSpc>
                <a:spcPct val="115000"/>
              </a:lnSpc>
              <a:spcBef>
                <a:spcPts val="1600"/>
              </a:spcBef>
              <a:spcAft>
                <a:spcPts val="0"/>
              </a:spcAft>
              <a:buSzPts val="1400"/>
              <a:buFont typeface="Rubik"/>
              <a:buChar char="○"/>
              <a:defRPr>
                <a:latin typeface="Rubik"/>
                <a:ea typeface="Rubik"/>
                <a:cs typeface="Rubik"/>
                <a:sym typeface="Rubik"/>
              </a:defRPr>
            </a:lvl5pPr>
            <a:lvl6pPr indent="-317500" lvl="5" marL="2743200">
              <a:lnSpc>
                <a:spcPct val="115000"/>
              </a:lnSpc>
              <a:spcBef>
                <a:spcPts val="1600"/>
              </a:spcBef>
              <a:spcAft>
                <a:spcPts val="0"/>
              </a:spcAft>
              <a:buSzPts val="1400"/>
              <a:buFont typeface="Rubik"/>
              <a:buChar char="■"/>
              <a:defRPr>
                <a:latin typeface="Rubik"/>
                <a:ea typeface="Rubik"/>
                <a:cs typeface="Rubik"/>
                <a:sym typeface="Rubik"/>
              </a:defRPr>
            </a:lvl6pPr>
            <a:lvl7pPr indent="-317500" lvl="6" marL="3200400">
              <a:lnSpc>
                <a:spcPct val="115000"/>
              </a:lnSpc>
              <a:spcBef>
                <a:spcPts val="1600"/>
              </a:spcBef>
              <a:spcAft>
                <a:spcPts val="0"/>
              </a:spcAft>
              <a:buSzPts val="1400"/>
              <a:buFont typeface="Rubik"/>
              <a:buChar char="●"/>
              <a:defRPr>
                <a:latin typeface="Rubik"/>
                <a:ea typeface="Rubik"/>
                <a:cs typeface="Rubik"/>
                <a:sym typeface="Rubik"/>
              </a:defRPr>
            </a:lvl7pPr>
            <a:lvl8pPr indent="-317500" lvl="7" marL="3657600">
              <a:lnSpc>
                <a:spcPct val="115000"/>
              </a:lnSpc>
              <a:spcBef>
                <a:spcPts val="1600"/>
              </a:spcBef>
              <a:spcAft>
                <a:spcPts val="0"/>
              </a:spcAft>
              <a:buSzPts val="1400"/>
              <a:buFont typeface="Rubik"/>
              <a:buChar char="○"/>
              <a:defRPr>
                <a:latin typeface="Rubik"/>
                <a:ea typeface="Rubik"/>
                <a:cs typeface="Rubik"/>
                <a:sym typeface="Rubik"/>
              </a:defRPr>
            </a:lvl8pPr>
            <a:lvl9pPr indent="-317500" lvl="8" marL="4114800">
              <a:lnSpc>
                <a:spcPct val="115000"/>
              </a:lnSpc>
              <a:spcBef>
                <a:spcPts val="1600"/>
              </a:spcBef>
              <a:spcAft>
                <a:spcPts val="1600"/>
              </a:spcAft>
              <a:buSzPts val="1400"/>
              <a:buFont typeface="Rubik"/>
              <a:buChar char="■"/>
              <a:defRPr>
                <a:latin typeface="Rubik"/>
                <a:ea typeface="Rubik"/>
                <a:cs typeface="Rubik"/>
                <a:sym typeface="Rubik"/>
              </a:defRPr>
            </a:lvl9pPr>
          </a:lstStyle>
          <a:p/>
        </p:txBody>
      </p:sp>
      <p:sp>
        <p:nvSpPr>
          <p:cNvPr id="8" name="Google Shape;8;p1"/>
          <p:cNvSpPr txBox="1"/>
          <p:nvPr/>
        </p:nvSpPr>
        <p:spPr>
          <a:xfrm>
            <a:off x="-25400" y="7452350"/>
            <a:ext cx="10083900" cy="3201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n" sz="800">
                <a:latin typeface="Rubik"/>
                <a:ea typeface="Rubik"/>
                <a:cs typeface="Rubik"/>
                <a:sym typeface="Rubik"/>
              </a:rPr>
              <a:t>SCHOLASTIC MATH</a:t>
            </a:r>
            <a:r>
              <a:rPr lang="en" sz="800">
                <a:latin typeface="Rubik"/>
                <a:ea typeface="Rubik"/>
                <a:cs typeface="Rubik"/>
                <a:sym typeface="Rubik"/>
              </a:rPr>
              <a:t>  / </a:t>
            </a:r>
            <a:r>
              <a:rPr lang="en" sz="800">
                <a:solidFill>
                  <a:schemeClr val="dk1"/>
                </a:solidFill>
                <a:latin typeface="Rubik"/>
                <a:ea typeface="Rubik"/>
                <a:cs typeface="Rubik"/>
                <a:sym typeface="Rubik"/>
              </a:rPr>
              <a:t>LEARNING JOURNEY</a:t>
            </a:r>
            <a:endParaRPr sz="800">
              <a:latin typeface="Rubik"/>
              <a:ea typeface="Rubik"/>
              <a:cs typeface="Rubik"/>
              <a:sym typeface="Rubik"/>
            </a:endParaRPr>
          </a:p>
          <a:p>
            <a:pPr indent="0" lvl="0" marL="0" rtl="0" algn="r">
              <a:spcBef>
                <a:spcPts val="0"/>
              </a:spcBef>
              <a:spcAft>
                <a:spcPts val="0"/>
              </a:spcAft>
              <a:buNone/>
            </a:pPr>
            <a:r>
              <a:t/>
            </a:r>
            <a:endParaRPr sz="800">
              <a:latin typeface="Rubik"/>
              <a:ea typeface="Rubik"/>
              <a:cs typeface="Rubik"/>
              <a:sym typeface="Rubik"/>
            </a:endParaRPr>
          </a:p>
        </p:txBody>
      </p:sp>
      <p:pic>
        <p:nvPicPr>
          <p:cNvPr id="9" name="Google Shape;9;p1"/>
          <p:cNvPicPr preferRelativeResize="0"/>
          <p:nvPr/>
        </p:nvPicPr>
        <p:blipFill>
          <a:blip r:embed="rId1">
            <a:alphaModFix/>
          </a:blip>
          <a:stretch>
            <a:fillRect/>
          </a:stretch>
        </p:blipFill>
        <p:spPr>
          <a:xfrm>
            <a:off x="0" y="-2"/>
            <a:ext cx="10058400" cy="1060704"/>
          </a:xfrm>
          <a:prstGeom prst="rect">
            <a:avLst/>
          </a:prstGeom>
          <a:noFill/>
          <a:ln>
            <a:noFill/>
          </a:ln>
        </p:spPr>
      </p:pic>
      <p:sp>
        <p:nvSpPr>
          <p:cNvPr id="10" name="Google Shape;10;p1"/>
          <p:cNvSpPr txBox="1"/>
          <p:nvPr/>
        </p:nvSpPr>
        <p:spPr>
          <a:xfrm rot="-5400000">
            <a:off x="7626025" y="4809810"/>
            <a:ext cx="4589700" cy="27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
                <a:latin typeface="Rubik"/>
                <a:ea typeface="Rubik"/>
                <a:cs typeface="Rubik"/>
                <a:sym typeface="Rubik"/>
              </a:rPr>
              <a:t>©2020 by Scholastic Inc. All rights reserved. Permission granted to teachers and subscribers to make copies of this file to distribute to their students. Scholastic is not responsible for any edits to these materials made by educators or their students. IMAGES: Provider/Shutterstock.</a:t>
            </a:r>
            <a:endParaRPr sz="500">
              <a:latin typeface="Rubik"/>
              <a:ea typeface="Rubik"/>
              <a:cs typeface="Rubik"/>
              <a:sym typeface="Rubik"/>
            </a:endParaRPr>
          </a:p>
        </p:txBody>
      </p:sp>
      <p:sp>
        <p:nvSpPr>
          <p:cNvPr id="11" name="Google Shape;11;p1"/>
          <p:cNvSpPr/>
          <p:nvPr/>
        </p:nvSpPr>
        <p:spPr>
          <a:xfrm>
            <a:off x="4433800" y="7496900"/>
            <a:ext cx="1165500" cy="231000"/>
          </a:xfrm>
          <a:prstGeom prst="wedgeRoundRectCallout">
            <a:avLst>
              <a:gd fmla="val -20833" name="adj1"/>
              <a:gd fmla="val 62500" name="adj2"/>
              <a:gd fmla="val 0" name="adj3"/>
            </a:avLst>
          </a:prstGeom>
          <a:solidFill>
            <a:srgbClr val="9A258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Slides Help</a:t>
            </a:r>
            <a:endParaRPr b="1">
              <a:solidFill>
                <a:srgbClr val="FFFFFF"/>
              </a:solidFill>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math.scholastic.com/pages/help-and-how-tos/website-how-to/sharing-google-activitie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5" Type="http://schemas.openxmlformats.org/officeDocument/2006/relationships/slide" Target="/ppt/slides/slide5.xml"/><Relationship Id="rId6" Type="http://schemas.openxmlformats.org/officeDocument/2006/relationships/slide" Target="/ppt/slides/slide6.xml"/><Relationship Id="rId7" Type="http://schemas.openxmlformats.org/officeDocument/2006/relationships/slide" Target="/ppt/slides/slide7.xml"/><Relationship Id="rId8" Type="http://schemas.openxmlformats.org/officeDocument/2006/relationships/slide" Target="/ppt/slid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hyperlink" Target="https://math.scholastic.com/issues/2021-22/090121/socks.html?share-video=626290066000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s://math.scholastic.com/issues/2021-22/090121/sock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hyperlink" Target="https://math.scholastic.com/issues/2020-21/050121/jack.html" TargetMode="External"/><Relationship Id="rId4" Type="http://schemas.openxmlformats.org/officeDocument/2006/relationships/hyperlink" Target="https://math.scholastic.com/issues/2021-22/090121/socks.html?share-video=6188270566001" TargetMode="External"/><Relationship Id="rId5" Type="http://schemas.openxmlformats.org/officeDocument/2006/relationships/hyperlink" Target="https://math.scholastic.com/issues/2021-22/090121/sock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s://www.teenhustl.com/teen-hustl-delivery-positions" TargetMode="External"/><Relationship Id="rId4" Type="http://schemas.openxmlformats.org/officeDocument/2006/relationships/hyperlink" Target="https://files.taxfoundation.org/20210216163839/2021-state-income-tax-rates.-2021-state-individual-income-tax-rates.-States-with-no-income-tax.-2021-top-state-marginal-individual-income-tax-rates.png" TargetMode="External"/><Relationship Id="rId5" Type="http://schemas.openxmlformats.org/officeDocument/2006/relationships/hyperlink" Target="http://areyoukiddingsocks.com/collection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hyperlink" Target="https://support.google.com/docs/answer/9744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2"/>
          <p:cNvSpPr/>
          <p:nvPr/>
        </p:nvSpPr>
        <p:spPr>
          <a:xfrm flipH="1" rot="365867">
            <a:off x="6697141" y="-117016"/>
            <a:ext cx="3962319" cy="1774927"/>
          </a:xfrm>
          <a:prstGeom prst="rect">
            <a:avLst/>
          </a:prstGeom>
          <a:solidFill>
            <a:srgbClr val="CCEF05"/>
          </a:solidFill>
          <a:ln cap="flat" cmpd="sng" w="9525">
            <a:solidFill>
              <a:srgbClr val="027DB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700" u="sng">
                <a:solidFill>
                  <a:srgbClr val="000000"/>
                </a:solidFill>
                <a:latin typeface="Rubik"/>
                <a:ea typeface="Rubik"/>
                <a:cs typeface="Rubik"/>
                <a:sym typeface="Rubik"/>
              </a:rPr>
              <a:t>NOTE:</a:t>
            </a:r>
            <a:endParaRPr sz="1700" u="sng">
              <a:solidFill>
                <a:srgbClr val="000000"/>
              </a:solidFill>
              <a:latin typeface="Rubik"/>
              <a:ea typeface="Rubik"/>
              <a:cs typeface="Rubik"/>
              <a:sym typeface="Rubik"/>
            </a:endParaRPr>
          </a:p>
          <a:p>
            <a:pPr indent="-336550" lvl="0" marL="457200" rtl="0" algn="l">
              <a:lnSpc>
                <a:spcPct val="100000"/>
              </a:lnSpc>
              <a:spcBef>
                <a:spcPts val="0"/>
              </a:spcBef>
              <a:spcAft>
                <a:spcPts val="0"/>
              </a:spcAft>
              <a:buClr>
                <a:srgbClr val="000000"/>
              </a:buClr>
              <a:buSzPts val="1700"/>
              <a:buFont typeface="Lato"/>
              <a:buChar char="●"/>
            </a:pPr>
            <a:r>
              <a:rPr lang="en" sz="1700">
                <a:solidFill>
                  <a:srgbClr val="000000"/>
                </a:solidFill>
                <a:latin typeface="Rubik"/>
                <a:ea typeface="Rubik"/>
                <a:cs typeface="Rubik"/>
                <a:sym typeface="Rubik"/>
              </a:rPr>
              <a:t>You can assign other activities featured in </a:t>
            </a:r>
            <a:r>
              <a:rPr lang="en" sz="1700">
                <a:solidFill>
                  <a:srgbClr val="000000"/>
                </a:solidFill>
                <a:latin typeface="Rubik"/>
                <a:ea typeface="Rubik"/>
                <a:cs typeface="Rubik"/>
                <a:sym typeface="Rubik"/>
              </a:rPr>
              <a:t>"</a:t>
            </a:r>
            <a:r>
              <a:rPr lang="en" sz="1700">
                <a:latin typeface="Rubik"/>
                <a:ea typeface="Rubik"/>
                <a:cs typeface="Rubik"/>
                <a:sym typeface="Rubik"/>
              </a:rPr>
              <a:t>4</a:t>
            </a:r>
            <a:r>
              <a:rPr lang="en" sz="1700">
                <a:solidFill>
                  <a:srgbClr val="000000"/>
                </a:solidFill>
                <a:latin typeface="Rubik"/>
                <a:ea typeface="Rubik"/>
                <a:cs typeface="Rubik"/>
                <a:sym typeface="Rubik"/>
              </a:rPr>
              <a:t>. </a:t>
            </a:r>
            <a:r>
              <a:rPr lang="en" sz="1700">
                <a:latin typeface="Rubik"/>
                <a:ea typeface="Rubik"/>
                <a:cs typeface="Rubik"/>
                <a:sym typeface="Rubik"/>
              </a:rPr>
              <a:t>Your Turn</a:t>
            </a:r>
            <a:r>
              <a:rPr lang="en" sz="1700">
                <a:solidFill>
                  <a:srgbClr val="000000"/>
                </a:solidFill>
                <a:latin typeface="Rubik"/>
                <a:ea typeface="Rubik"/>
                <a:cs typeface="Rubik"/>
                <a:sym typeface="Rubik"/>
              </a:rPr>
              <a:t>"</a:t>
            </a:r>
            <a:r>
              <a:rPr b="1" lang="en" sz="1700">
                <a:solidFill>
                  <a:srgbClr val="000000"/>
                </a:solidFill>
                <a:latin typeface="Rubik"/>
                <a:ea typeface="Rubik"/>
                <a:cs typeface="Rubik"/>
                <a:sym typeface="Rubik"/>
              </a:rPr>
              <a:t> </a:t>
            </a:r>
            <a:r>
              <a:rPr lang="en" sz="1700">
                <a:solidFill>
                  <a:srgbClr val="000000"/>
                </a:solidFill>
                <a:latin typeface="Rubik"/>
                <a:ea typeface="Rubik"/>
                <a:cs typeface="Rubik"/>
                <a:sym typeface="Rubik"/>
              </a:rPr>
              <a:t>to your students separately through your LMS. See this </a:t>
            </a:r>
            <a:r>
              <a:rPr lang="en" sz="1700" u="sng">
                <a:latin typeface="Rubik"/>
                <a:ea typeface="Rubik"/>
                <a:cs typeface="Rubik"/>
                <a:sym typeface="Rubik"/>
                <a:hlinkClick r:id="rId3"/>
              </a:rPr>
              <a:t>tutorial</a:t>
            </a:r>
            <a:r>
              <a:rPr lang="en" sz="1700">
                <a:solidFill>
                  <a:srgbClr val="000000"/>
                </a:solidFill>
                <a:latin typeface="Rubik"/>
                <a:ea typeface="Rubik"/>
                <a:cs typeface="Rubik"/>
                <a:sym typeface="Rubik"/>
              </a:rPr>
              <a:t>.</a:t>
            </a:r>
            <a:endParaRPr sz="1800">
              <a:latin typeface="Rubik"/>
              <a:ea typeface="Rubik"/>
              <a:cs typeface="Rubik"/>
              <a:sym typeface="Rubik"/>
            </a:endParaRPr>
          </a:p>
        </p:txBody>
      </p:sp>
      <p:sp>
        <p:nvSpPr>
          <p:cNvPr id="102" name="Google Shape;102;p12">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3"/>
          <p:cNvSpPr txBox="1"/>
          <p:nvPr>
            <p:ph idx="1" type="body"/>
          </p:nvPr>
        </p:nvSpPr>
        <p:spPr>
          <a:xfrm>
            <a:off x="5234475" y="333906"/>
            <a:ext cx="4692300" cy="319800"/>
          </a:xfrm>
          <a:prstGeom prst="rect">
            <a:avLst/>
          </a:prstGeom>
        </p:spPr>
        <p:txBody>
          <a:bodyPr anchorCtr="0" anchor="t" bIns="91425" lIns="91425" spcFirstLastPara="1" rIns="91425" wrap="square" tIns="27425">
            <a:noAutofit/>
          </a:bodyPr>
          <a:lstStyle/>
          <a:p>
            <a:pPr indent="0" lvl="0" marL="0" rtl="0" algn="l">
              <a:spcBef>
                <a:spcPts val="0"/>
              </a:spcBef>
              <a:spcAft>
                <a:spcPts val="1600"/>
              </a:spcAft>
              <a:buNone/>
            </a:pPr>
            <a:r>
              <a:t/>
            </a:r>
            <a:endParaRPr/>
          </a:p>
        </p:txBody>
      </p:sp>
      <p:sp>
        <p:nvSpPr>
          <p:cNvPr id="108" name="Google Shape;108;p13"/>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TABLE OF CONTENTS</a:t>
            </a:r>
            <a:endParaRPr/>
          </a:p>
        </p:txBody>
      </p:sp>
      <p:sp>
        <p:nvSpPr>
          <p:cNvPr id="109" name="Google Shape;109;p13">
            <a:hlinkClick action="ppaction://hlinksldjump" r:id="rId3"/>
          </p:cNvPr>
          <p:cNvSpPr/>
          <p:nvPr/>
        </p:nvSpPr>
        <p:spPr>
          <a:xfrm>
            <a:off x="378075" y="3784425"/>
            <a:ext cx="2533800" cy="431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3">
            <a:hlinkClick action="ppaction://hlinksldjump" r:id="rId4"/>
          </p:cNvPr>
          <p:cNvSpPr/>
          <p:nvPr/>
        </p:nvSpPr>
        <p:spPr>
          <a:xfrm>
            <a:off x="378075" y="4215825"/>
            <a:ext cx="2533800" cy="431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3">
            <a:hlinkClick action="ppaction://hlinksldjump" r:id="rId5"/>
          </p:cNvPr>
          <p:cNvSpPr/>
          <p:nvPr/>
        </p:nvSpPr>
        <p:spPr>
          <a:xfrm>
            <a:off x="378075" y="4729750"/>
            <a:ext cx="2533800" cy="431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3">
            <a:hlinkClick action="ppaction://hlinksldjump" r:id="rId6"/>
          </p:cNvPr>
          <p:cNvSpPr/>
          <p:nvPr/>
        </p:nvSpPr>
        <p:spPr>
          <a:xfrm>
            <a:off x="378075" y="5124150"/>
            <a:ext cx="2533800" cy="431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3">
            <a:hlinkClick action="ppaction://hlinksldjump" r:id="rId7"/>
          </p:cNvPr>
          <p:cNvSpPr/>
          <p:nvPr/>
        </p:nvSpPr>
        <p:spPr>
          <a:xfrm>
            <a:off x="378075" y="5643500"/>
            <a:ext cx="2019900" cy="575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3">
            <a:hlinkClick action="ppaction://hlinksldjump" r:id="rId8"/>
          </p:cNvPr>
          <p:cNvSpPr/>
          <p:nvPr/>
        </p:nvSpPr>
        <p:spPr>
          <a:xfrm>
            <a:off x="378075" y="6306838"/>
            <a:ext cx="2533800" cy="4314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3">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4"/>
          <p:cNvSpPr txBox="1"/>
          <p:nvPr>
            <p:ph type="title"/>
          </p:nvPr>
        </p:nvSpPr>
        <p:spPr>
          <a:xfrm>
            <a:off x="0" y="7452525"/>
            <a:ext cx="7265100" cy="31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1. THINK AND CONNECT</a:t>
            </a:r>
            <a:endParaRPr/>
          </a:p>
        </p:txBody>
      </p:sp>
      <p:sp>
        <p:nvSpPr>
          <p:cNvPr id="121" name="Google Shape;121;p14"/>
          <p:cNvSpPr txBox="1"/>
          <p:nvPr>
            <p:ph idx="2" type="body"/>
          </p:nvPr>
        </p:nvSpPr>
        <p:spPr>
          <a:xfrm>
            <a:off x="320050" y="3198573"/>
            <a:ext cx="4389000" cy="4253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2" name="Google Shape;122;p14"/>
          <p:cNvSpPr txBox="1"/>
          <p:nvPr>
            <p:ph idx="3" type="body"/>
          </p:nvPr>
        </p:nvSpPr>
        <p:spPr>
          <a:xfrm>
            <a:off x="5258050" y="3502425"/>
            <a:ext cx="4389000" cy="3950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3" name="Google Shape;123;p14">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5"/>
          <p:cNvSpPr txBox="1"/>
          <p:nvPr>
            <p:ph idx="1" type="body"/>
          </p:nvPr>
        </p:nvSpPr>
        <p:spPr>
          <a:xfrm>
            <a:off x="532175" y="3963300"/>
            <a:ext cx="4215300" cy="3314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9" name="Google Shape;129;p15"/>
          <p:cNvSpPr txBox="1"/>
          <p:nvPr>
            <p:ph idx="2" type="body"/>
          </p:nvPr>
        </p:nvSpPr>
        <p:spPr>
          <a:xfrm>
            <a:off x="5333525" y="3654900"/>
            <a:ext cx="4215300" cy="3622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0" name="Google Shape;130;p15">
            <a:hlinkClick r:id="rId3"/>
          </p:cNvPr>
          <p:cNvSpPr/>
          <p:nvPr/>
        </p:nvSpPr>
        <p:spPr>
          <a:xfrm>
            <a:off x="2486850" y="1954650"/>
            <a:ext cx="4526400" cy="5607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5"/>
          <p:cNvSpPr txBox="1"/>
          <p:nvPr>
            <p:ph type="title"/>
          </p:nvPr>
        </p:nvSpPr>
        <p:spPr>
          <a:xfrm>
            <a:off x="0" y="7452525"/>
            <a:ext cx="7265100" cy="31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2. WATCH AND RESPOND</a:t>
            </a:r>
            <a:endParaRPr/>
          </a:p>
        </p:txBody>
      </p:sp>
      <p:sp>
        <p:nvSpPr>
          <p:cNvPr id="132" name="Google Shape;132;p15">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6"/>
          <p:cNvSpPr txBox="1"/>
          <p:nvPr>
            <p:ph idx="2" type="body"/>
          </p:nvPr>
        </p:nvSpPr>
        <p:spPr>
          <a:xfrm>
            <a:off x="5212075" y="3793650"/>
            <a:ext cx="4526400" cy="3658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8" name="Google Shape;138;p16"/>
          <p:cNvSpPr txBox="1"/>
          <p:nvPr>
            <p:ph idx="1" type="body"/>
          </p:nvPr>
        </p:nvSpPr>
        <p:spPr>
          <a:xfrm>
            <a:off x="319825" y="3793675"/>
            <a:ext cx="4526400" cy="3658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39" name="Google Shape;139;p16"/>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 READ AND REFLECT</a:t>
            </a:r>
            <a:endParaRPr/>
          </a:p>
        </p:txBody>
      </p:sp>
      <p:sp>
        <p:nvSpPr>
          <p:cNvPr id="140" name="Google Shape;140;p16">
            <a:hlinkClick r:id="rId3"/>
          </p:cNvPr>
          <p:cNvSpPr/>
          <p:nvPr/>
        </p:nvSpPr>
        <p:spPr>
          <a:xfrm>
            <a:off x="2747425" y="1993725"/>
            <a:ext cx="4526400" cy="5607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6">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7"/>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4. YOUR TURN</a:t>
            </a:r>
            <a:endParaRPr/>
          </a:p>
        </p:txBody>
      </p:sp>
      <p:sp>
        <p:nvSpPr>
          <p:cNvPr id="147" name="Google Shape;147;p17">
            <a:hlinkClick r:id="rId3"/>
          </p:cNvPr>
          <p:cNvSpPr/>
          <p:nvPr/>
        </p:nvSpPr>
        <p:spPr>
          <a:xfrm>
            <a:off x="6969425" y="1960475"/>
            <a:ext cx="951600" cy="484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7">
            <a:hlinkClick r:id="rId4"/>
          </p:cNvPr>
          <p:cNvSpPr/>
          <p:nvPr/>
        </p:nvSpPr>
        <p:spPr>
          <a:xfrm>
            <a:off x="2591075" y="2540950"/>
            <a:ext cx="4848600" cy="5607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7">
            <a:hlinkClick r:id="rId5"/>
          </p:cNvPr>
          <p:cNvSpPr/>
          <p:nvPr/>
        </p:nvSpPr>
        <p:spPr>
          <a:xfrm>
            <a:off x="7590275" y="1960475"/>
            <a:ext cx="1008900" cy="484200"/>
          </a:xfrm>
          <a:prstGeom prst="roundRect">
            <a:avLst>
              <a:gd fmla="val 16667" name="adj"/>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7">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8"/>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5. CONTINUE YOUR LEARNING</a:t>
            </a:r>
            <a:endParaRPr/>
          </a:p>
        </p:txBody>
      </p:sp>
      <p:sp>
        <p:nvSpPr>
          <p:cNvPr id="156" name="Google Shape;156;p18">
            <a:hlinkClick r:id="rId3"/>
          </p:cNvPr>
          <p:cNvSpPr/>
          <p:nvPr/>
        </p:nvSpPr>
        <p:spPr>
          <a:xfrm>
            <a:off x="1430625" y="2840450"/>
            <a:ext cx="2848200" cy="31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8">
            <a:hlinkClick r:id="rId4"/>
          </p:cNvPr>
          <p:cNvSpPr/>
          <p:nvPr/>
        </p:nvSpPr>
        <p:spPr>
          <a:xfrm>
            <a:off x="1752500" y="4833800"/>
            <a:ext cx="1262100" cy="31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8">
            <a:hlinkClick r:id="rId5"/>
          </p:cNvPr>
          <p:cNvSpPr/>
          <p:nvPr/>
        </p:nvSpPr>
        <p:spPr>
          <a:xfrm>
            <a:off x="3825625" y="2840475"/>
            <a:ext cx="1782900" cy="319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8">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idx="1" type="body"/>
          </p:nvPr>
        </p:nvSpPr>
        <p:spPr>
          <a:xfrm>
            <a:off x="320050" y="2807200"/>
            <a:ext cx="4526400" cy="464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65" name="Google Shape;165;p19"/>
          <p:cNvSpPr txBox="1"/>
          <p:nvPr>
            <p:ph type="title"/>
          </p:nvPr>
        </p:nvSpPr>
        <p:spPr>
          <a:xfrm>
            <a:off x="0" y="7452525"/>
            <a:ext cx="7265100" cy="31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6. SHARE AND SHOW</a:t>
            </a:r>
            <a:endParaRPr/>
          </a:p>
        </p:txBody>
      </p:sp>
      <p:sp>
        <p:nvSpPr>
          <p:cNvPr id="166" name="Google Shape;166;p19">
            <a:hlinkClick r:id="rId3"/>
          </p:cNvPr>
          <p:cNvSpPr/>
          <p:nvPr/>
        </p:nvSpPr>
        <p:spPr>
          <a:xfrm>
            <a:off x="9052525" y="2807200"/>
            <a:ext cx="640800" cy="601800"/>
          </a:xfrm>
          <a:prstGeom prst="ellipse">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9">
            <a:hlinkClick action="ppaction://hlinkshowjump?jump=lastslide"/>
          </p:cNvPr>
          <p:cNvSpPr txBox="1"/>
          <p:nvPr/>
        </p:nvSpPr>
        <p:spPr>
          <a:xfrm>
            <a:off x="4400850" y="7482900"/>
            <a:ext cx="1256700" cy="28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A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